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256" r:id="rId6"/>
    <p:sldId id="265" r:id="rId7"/>
    <p:sldId id="298" r:id="rId8"/>
    <p:sldId id="301" r:id="rId9"/>
    <p:sldId id="285" r:id="rId10"/>
    <p:sldId id="287" r:id="rId11"/>
    <p:sldId id="291" r:id="rId12"/>
    <p:sldId id="290" r:id="rId13"/>
    <p:sldId id="288" r:id="rId14"/>
    <p:sldId id="289" r:id="rId15"/>
    <p:sldId id="280" r:id="rId16"/>
    <p:sldId id="293" r:id="rId17"/>
    <p:sldId id="300" r:id="rId18"/>
    <p:sldId id="299" r:id="rId19"/>
    <p:sldId id="284" r:id="rId20"/>
    <p:sldId id="295" r:id="rId21"/>
    <p:sldId id="294" r:id="rId22"/>
    <p:sldId id="279" r:id="rId23"/>
    <p:sldId id="267" r:id="rId24"/>
    <p:sldId id="297" r:id="rId25"/>
    <p:sldId id="302" r:id="rId26"/>
    <p:sldId id="296" r:id="rId27"/>
    <p:sldId id="261" r:id="rId2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046"/>
    <a:srgbClr val="263270"/>
    <a:srgbClr val="44546A"/>
    <a:srgbClr val="4472C4"/>
    <a:srgbClr val="F1F0F5"/>
    <a:srgbClr val="5B9BD5"/>
    <a:srgbClr val="F8E1B9"/>
    <a:srgbClr val="FBF3F1"/>
    <a:srgbClr val="C9D2E1"/>
    <a:srgbClr val="FA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6395" autoAdjust="0"/>
  </p:normalViewPr>
  <p:slideViewPr>
    <p:cSldViewPr snapToGrid="0">
      <p:cViewPr varScale="1">
        <p:scale>
          <a:sx n="114" d="100"/>
          <a:sy n="114" d="100"/>
        </p:scale>
        <p:origin x="384" y="114"/>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unkaf&#252;ze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Munka1!$B$3:$B$15</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Munka1!$C$3:$C$15</c:f>
              <c:numCache>
                <c:formatCode>General</c:formatCode>
                <c:ptCount val="13"/>
                <c:pt idx="0">
                  <c:v>2</c:v>
                </c:pt>
                <c:pt idx="1">
                  <c:v>1</c:v>
                </c:pt>
                <c:pt idx="2">
                  <c:v>3</c:v>
                </c:pt>
                <c:pt idx="3">
                  <c:v>0</c:v>
                </c:pt>
                <c:pt idx="4">
                  <c:v>4</c:v>
                </c:pt>
                <c:pt idx="5">
                  <c:v>7</c:v>
                </c:pt>
                <c:pt idx="6">
                  <c:v>0</c:v>
                </c:pt>
                <c:pt idx="7">
                  <c:v>15</c:v>
                </c:pt>
                <c:pt idx="8">
                  <c:v>7</c:v>
                </c:pt>
                <c:pt idx="9">
                  <c:v>9</c:v>
                </c:pt>
                <c:pt idx="10">
                  <c:v>6</c:v>
                </c:pt>
                <c:pt idx="11">
                  <c:v>9</c:v>
                </c:pt>
                <c:pt idx="12">
                  <c:v>10</c:v>
                </c:pt>
              </c:numCache>
            </c:numRef>
          </c:val>
          <c:extLst>
            <c:ext xmlns:c16="http://schemas.microsoft.com/office/drawing/2014/chart" uri="{C3380CC4-5D6E-409C-BE32-E72D297353CC}">
              <c16:uniqueId val="{00000000-D519-4839-BC91-46EE82DA3732}"/>
            </c:ext>
          </c:extLst>
        </c:ser>
        <c:dLbls>
          <c:dLblPos val="outEnd"/>
          <c:showLegendKey val="0"/>
          <c:showVal val="1"/>
          <c:showCatName val="0"/>
          <c:showSerName val="0"/>
          <c:showPercent val="0"/>
          <c:showBubbleSize val="0"/>
        </c:dLbls>
        <c:gapWidth val="219"/>
        <c:overlap val="-27"/>
        <c:axId val="1656361520"/>
        <c:axId val="1656361104"/>
      </c:barChart>
      <c:catAx>
        <c:axId val="165636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u-HU"/>
          </a:p>
        </c:txPr>
        <c:crossAx val="1656361104"/>
        <c:crosses val="autoZero"/>
        <c:auto val="1"/>
        <c:lblAlgn val="ctr"/>
        <c:lblOffset val="100"/>
        <c:noMultiLvlLbl val="0"/>
      </c:catAx>
      <c:valAx>
        <c:axId val="16563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656361520"/>
        <c:crosses val="autoZero"/>
        <c:crossBetween val="between"/>
      </c:valAx>
      <c:spPr>
        <a:solidFill>
          <a:schemeClr val="bg1">
            <a:alpha val="70000"/>
          </a:schemeClr>
        </a:solidFill>
        <a:ln>
          <a:noFill/>
        </a:ln>
        <a:effectLst/>
      </c:spPr>
    </c:plotArea>
    <c:plotVisOnly val="1"/>
    <c:dispBlanksAs val="gap"/>
    <c:showDLblsOverMax val="0"/>
  </c:chart>
  <c:spPr>
    <a:solidFill>
      <a:schemeClr val="bg1">
        <a:alpha val="70000"/>
      </a:schemeClr>
    </a:solidFill>
    <a:ln>
      <a:solidFill>
        <a:schemeClr val="bg1"/>
      </a:solid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dirty="0"/>
              <a:t>2024-ben</a:t>
            </a:r>
            <a:r>
              <a:rPr lang="hu-HU" baseline="0" dirty="0"/>
              <a:t> Minősített Könyvtár címmel rendelkező könyvtárak a kategóriák megoszlás szerint</a:t>
            </a:r>
            <a:endParaRPr lang="hu-H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C-44A6-91BB-5262A926FD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1C-44A6-91BB-5262A926FD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1C-44A6-91BB-5262A926FD3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Munka1!$A$1:$A$3</c:f>
              <c:strCache>
                <c:ptCount val="3"/>
                <c:pt idx="0">
                  <c:v>I. kategória</c:v>
                </c:pt>
                <c:pt idx="1">
                  <c:v>II. kategória</c:v>
                </c:pt>
                <c:pt idx="2">
                  <c:v>III. kategória</c:v>
                </c:pt>
              </c:strCache>
            </c:strRef>
          </c:cat>
          <c:val>
            <c:numRef>
              <c:f>Munka1!$B$1:$B$3</c:f>
              <c:numCache>
                <c:formatCode>General</c:formatCode>
                <c:ptCount val="3"/>
                <c:pt idx="0">
                  <c:v>18</c:v>
                </c:pt>
                <c:pt idx="1">
                  <c:v>18</c:v>
                </c:pt>
                <c:pt idx="2">
                  <c:v>5</c:v>
                </c:pt>
              </c:numCache>
            </c:numRef>
          </c:val>
          <c:extLst>
            <c:ext xmlns:c16="http://schemas.microsoft.com/office/drawing/2014/chart" uri="{C3380CC4-5D6E-409C-BE32-E72D297353CC}">
              <c16:uniqueId val="{00000006-5D1C-44A6-91BB-5262A926FD3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Minősített</a:t>
            </a:r>
            <a:r>
              <a:rPr lang="hu-HU" baseline="0"/>
              <a:t> Könyvtár cím pályázatok/év</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1568308015"/>
        <c:axId val="1568297199"/>
      </c:barChart>
      <c:catAx>
        <c:axId val="156830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68297199"/>
        <c:crosses val="autoZero"/>
        <c:auto val="1"/>
        <c:lblAlgn val="ctr"/>
        <c:lblOffset val="100"/>
        <c:noMultiLvlLbl val="0"/>
      </c:catAx>
      <c:valAx>
        <c:axId val="1568297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568308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1" Type="http://schemas.openxmlformats.org/officeDocument/2006/relationships/hyperlink" Target="https://ki.oszk.hu/sites/default/files/csatoltfajlok/szakmai_innovacio_a_konyvtarban_segedlet.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ki.oszk.hu/sites/default/files/csatoltfajlok/szakmai_innovacio_a_konyvtarban_segedlet.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D61DC-968E-403A-8100-DFE8D474B34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hu-HU"/>
        </a:p>
      </dgm:t>
    </dgm:pt>
    <dgm:pt modelId="{9C025521-CCDA-47E0-A624-8CE1DF4781D2}">
      <dgm:prSet phldrT="[Szöveg]"/>
      <dgm:spPr>
        <a:solidFill>
          <a:srgbClr val="4472C4"/>
        </a:solidFill>
      </dgm:spPr>
      <dgm:t>
        <a:bodyPr/>
        <a:lstStyle/>
        <a:p>
          <a:r>
            <a:rPr lang="hu-HU" dirty="0"/>
            <a:t>Pályázati adatlap</a:t>
          </a:r>
        </a:p>
      </dgm:t>
    </dgm:pt>
    <dgm:pt modelId="{66195F6D-853A-4949-B0C4-3A73CDD725F5}" type="parTrans" cxnId="{EA4E1C29-0A82-4F4F-A8E5-597CAC3AD329}">
      <dgm:prSet/>
      <dgm:spPr/>
      <dgm:t>
        <a:bodyPr/>
        <a:lstStyle/>
        <a:p>
          <a:endParaRPr lang="hu-HU"/>
        </a:p>
      </dgm:t>
    </dgm:pt>
    <dgm:pt modelId="{1A0BED62-1692-4019-84E2-DD0FBE5FEE0A}" type="sibTrans" cxnId="{EA4E1C29-0A82-4F4F-A8E5-597CAC3AD329}">
      <dgm:prSet/>
      <dgm:spPr/>
      <dgm:t>
        <a:bodyPr/>
        <a:lstStyle/>
        <a:p>
          <a:endParaRPr lang="hu-HU"/>
        </a:p>
      </dgm:t>
    </dgm:pt>
    <dgm:pt modelId="{AE4EEC44-D054-4286-8758-8588E7E70EE1}">
      <dgm:prSet phldrT="[Szöveg]"/>
      <dgm:spPr/>
      <dgm:t>
        <a:bodyPr/>
        <a:lstStyle/>
        <a:p>
          <a:r>
            <a:rPr lang="hu-HU" dirty="0"/>
            <a:t>Szakmai beszámoló</a:t>
          </a:r>
        </a:p>
      </dgm:t>
    </dgm:pt>
    <dgm:pt modelId="{8B3791E9-3358-472C-940D-6F45F1D9F213}" type="parTrans" cxnId="{B6D9A191-1479-47C0-A66E-2C919C0D5E39}">
      <dgm:prSet/>
      <dgm:spPr/>
      <dgm:t>
        <a:bodyPr/>
        <a:lstStyle/>
        <a:p>
          <a:endParaRPr lang="hu-HU"/>
        </a:p>
      </dgm:t>
    </dgm:pt>
    <dgm:pt modelId="{9FBE5DDA-9988-48E2-9556-E4A8455CFDEC}" type="sibTrans" cxnId="{B6D9A191-1479-47C0-A66E-2C919C0D5E39}">
      <dgm:prSet/>
      <dgm:spPr/>
      <dgm:t>
        <a:bodyPr/>
        <a:lstStyle/>
        <a:p>
          <a:endParaRPr lang="hu-HU"/>
        </a:p>
      </dgm:t>
    </dgm:pt>
    <dgm:pt modelId="{53753385-629A-472C-9B70-2C143616E147}">
      <dgm:prSet phldrT="[Szöveg]"/>
      <dgm:spPr/>
      <dgm:t>
        <a:bodyPr/>
        <a:lstStyle/>
        <a:p>
          <a:r>
            <a:rPr lang="hu-HU" dirty="0"/>
            <a:t>Önértékelési táblázat</a:t>
          </a:r>
        </a:p>
      </dgm:t>
    </dgm:pt>
    <dgm:pt modelId="{4392B062-48E2-4B43-860D-1A446B0C8DFF}" type="parTrans" cxnId="{5DBC9C06-9DDB-43ED-88DF-F07774585F98}">
      <dgm:prSet/>
      <dgm:spPr/>
      <dgm:t>
        <a:bodyPr/>
        <a:lstStyle/>
        <a:p>
          <a:endParaRPr lang="hu-HU"/>
        </a:p>
      </dgm:t>
    </dgm:pt>
    <dgm:pt modelId="{ED61D74C-C0EC-4137-B8EF-2DB489E6BF84}" type="sibTrans" cxnId="{5DBC9C06-9DDB-43ED-88DF-F07774585F98}">
      <dgm:prSet/>
      <dgm:spPr/>
      <dgm:t>
        <a:bodyPr/>
        <a:lstStyle/>
        <a:p>
          <a:endParaRPr lang="hu-HU"/>
        </a:p>
      </dgm:t>
    </dgm:pt>
    <dgm:pt modelId="{404E7780-6813-42CF-ABD7-5B62BDCB3277}">
      <dgm:prSet/>
      <dgm:spPr/>
      <dgm:t>
        <a:bodyPr/>
        <a:lstStyle/>
        <a:p>
          <a:pPr algn="r"/>
          <a:r>
            <a:rPr lang="hu-HU">
              <a:solidFill>
                <a:srgbClr val="44546A"/>
              </a:solidFill>
            </a:rPr>
            <a:t>Visszatöltési határidő: 2024. 04. 05. déli 12 óra</a:t>
          </a:r>
          <a:endParaRPr lang="hu-HU" dirty="0">
            <a:solidFill>
              <a:srgbClr val="44546A"/>
            </a:solidFill>
          </a:endParaRPr>
        </a:p>
      </dgm:t>
    </dgm:pt>
    <dgm:pt modelId="{F69EE655-C523-4CE0-AFF6-9A91DCACE6DA}" type="parTrans" cxnId="{7C6F8F1A-094C-40C8-8D7C-46C9BA8DE37F}">
      <dgm:prSet/>
      <dgm:spPr/>
      <dgm:t>
        <a:bodyPr/>
        <a:lstStyle/>
        <a:p>
          <a:endParaRPr lang="hu-HU"/>
        </a:p>
      </dgm:t>
    </dgm:pt>
    <dgm:pt modelId="{1A4F16F5-E1B9-4D01-AABD-04B2072CDC43}" type="sibTrans" cxnId="{7C6F8F1A-094C-40C8-8D7C-46C9BA8DE37F}">
      <dgm:prSet/>
      <dgm:spPr/>
      <dgm:t>
        <a:bodyPr/>
        <a:lstStyle/>
        <a:p>
          <a:endParaRPr lang="hu-HU"/>
        </a:p>
      </dgm:t>
    </dgm:pt>
    <dgm:pt modelId="{DDFB18EE-3410-43DD-9122-DBC047BB6521}">
      <dgm:prSet/>
      <dgm:spPr/>
      <dgm:t>
        <a:bodyPr/>
        <a:lstStyle/>
        <a:p>
          <a:pPr algn="r"/>
          <a:r>
            <a:rPr lang="hu-HU">
              <a:solidFill>
                <a:srgbClr val="44546A"/>
              </a:solidFill>
            </a:rPr>
            <a:t>Feltöltési határidő: 2024. 05.06. déli 12 óra</a:t>
          </a:r>
          <a:endParaRPr lang="hu-HU" dirty="0">
            <a:solidFill>
              <a:srgbClr val="44546A"/>
            </a:solidFill>
          </a:endParaRPr>
        </a:p>
      </dgm:t>
    </dgm:pt>
    <dgm:pt modelId="{B964C70F-158F-4B59-8A4A-ECC9D3D81D34}" type="parTrans" cxnId="{AEE31977-8179-45CC-A4E8-8C785196832D}">
      <dgm:prSet/>
      <dgm:spPr/>
      <dgm:t>
        <a:bodyPr/>
        <a:lstStyle/>
        <a:p>
          <a:endParaRPr lang="hu-HU"/>
        </a:p>
      </dgm:t>
    </dgm:pt>
    <dgm:pt modelId="{7C08A3C8-9E3F-4FB8-894D-6826A0A8B2F8}" type="sibTrans" cxnId="{AEE31977-8179-45CC-A4E8-8C785196832D}">
      <dgm:prSet/>
      <dgm:spPr/>
      <dgm:t>
        <a:bodyPr/>
        <a:lstStyle/>
        <a:p>
          <a:endParaRPr lang="hu-HU"/>
        </a:p>
      </dgm:t>
    </dgm:pt>
    <dgm:pt modelId="{4FBF5F2F-073B-4599-B5F5-47D1BD3DA662}">
      <dgm:prSet/>
      <dgm:spPr/>
      <dgm:t>
        <a:bodyPr/>
        <a:lstStyle/>
        <a:p>
          <a:pPr algn="r"/>
          <a:r>
            <a:rPr lang="hu-HU" dirty="0">
              <a:solidFill>
                <a:srgbClr val="44546A"/>
              </a:solidFill>
            </a:rPr>
            <a:t>Feltöltési határidő: 2023. 05. 06. déli 12 óra</a:t>
          </a:r>
        </a:p>
      </dgm:t>
    </dgm:pt>
    <dgm:pt modelId="{CE95A3EE-B01F-439B-AA11-DCC164938D40}" type="parTrans" cxnId="{3A5B0C20-3B7A-416C-AB1C-09A35CDFEFDB}">
      <dgm:prSet/>
      <dgm:spPr/>
      <dgm:t>
        <a:bodyPr/>
        <a:lstStyle/>
        <a:p>
          <a:endParaRPr lang="hu-HU"/>
        </a:p>
      </dgm:t>
    </dgm:pt>
    <dgm:pt modelId="{D8B129DF-09DB-43E5-B6A4-FBA7B1A6A36A}" type="sibTrans" cxnId="{3A5B0C20-3B7A-416C-AB1C-09A35CDFEFDB}">
      <dgm:prSet/>
      <dgm:spPr/>
      <dgm:t>
        <a:bodyPr/>
        <a:lstStyle/>
        <a:p>
          <a:endParaRPr lang="hu-HU"/>
        </a:p>
      </dgm:t>
    </dgm:pt>
    <dgm:pt modelId="{CE8DDB10-3D38-4332-A907-5EE487B31B63}" type="pres">
      <dgm:prSet presAssocID="{7D3D61DC-968E-403A-8100-DFE8D474B345}" presName="linear" presStyleCnt="0">
        <dgm:presLayoutVars>
          <dgm:dir/>
          <dgm:animLvl val="lvl"/>
          <dgm:resizeHandles val="exact"/>
        </dgm:presLayoutVars>
      </dgm:prSet>
      <dgm:spPr/>
    </dgm:pt>
    <dgm:pt modelId="{EDE5C474-C7DA-420B-8501-F12EFED6CC12}" type="pres">
      <dgm:prSet presAssocID="{9C025521-CCDA-47E0-A624-8CE1DF4781D2}" presName="parentLin" presStyleCnt="0"/>
      <dgm:spPr/>
    </dgm:pt>
    <dgm:pt modelId="{8237973A-0915-477E-9CEB-2E11C4BF876F}" type="pres">
      <dgm:prSet presAssocID="{9C025521-CCDA-47E0-A624-8CE1DF4781D2}" presName="parentLeftMargin" presStyleLbl="node1" presStyleIdx="0" presStyleCnt="3"/>
      <dgm:spPr/>
    </dgm:pt>
    <dgm:pt modelId="{0A7F302B-509A-407A-8603-A3E677973718}" type="pres">
      <dgm:prSet presAssocID="{9C025521-CCDA-47E0-A624-8CE1DF4781D2}" presName="parentText" presStyleLbl="node1" presStyleIdx="0" presStyleCnt="3">
        <dgm:presLayoutVars>
          <dgm:chMax val="0"/>
          <dgm:bulletEnabled val="1"/>
        </dgm:presLayoutVars>
      </dgm:prSet>
      <dgm:spPr/>
    </dgm:pt>
    <dgm:pt modelId="{E739FD32-A202-4014-82CC-242197D6790B}" type="pres">
      <dgm:prSet presAssocID="{9C025521-CCDA-47E0-A624-8CE1DF4781D2}" presName="negativeSpace" presStyleCnt="0"/>
      <dgm:spPr/>
    </dgm:pt>
    <dgm:pt modelId="{F2844231-CE57-415B-BB3A-671FEADE4F3A}" type="pres">
      <dgm:prSet presAssocID="{9C025521-CCDA-47E0-A624-8CE1DF4781D2}" presName="childText" presStyleLbl="conFgAcc1" presStyleIdx="0" presStyleCnt="3">
        <dgm:presLayoutVars>
          <dgm:bulletEnabled val="1"/>
        </dgm:presLayoutVars>
      </dgm:prSet>
      <dgm:spPr/>
    </dgm:pt>
    <dgm:pt modelId="{E03041B8-72FD-4CF9-BE16-6792D38F4A14}" type="pres">
      <dgm:prSet presAssocID="{1A0BED62-1692-4019-84E2-DD0FBE5FEE0A}" presName="spaceBetweenRectangles" presStyleCnt="0"/>
      <dgm:spPr/>
    </dgm:pt>
    <dgm:pt modelId="{9577B378-A7B4-4B03-A4F4-B72D61E277BB}" type="pres">
      <dgm:prSet presAssocID="{AE4EEC44-D054-4286-8758-8588E7E70EE1}" presName="parentLin" presStyleCnt="0"/>
      <dgm:spPr/>
    </dgm:pt>
    <dgm:pt modelId="{FBADE0AA-6F2D-4C72-8AFC-C966560F5EA2}" type="pres">
      <dgm:prSet presAssocID="{AE4EEC44-D054-4286-8758-8588E7E70EE1}" presName="parentLeftMargin" presStyleLbl="node1" presStyleIdx="0" presStyleCnt="3"/>
      <dgm:spPr/>
    </dgm:pt>
    <dgm:pt modelId="{0D7DC3E2-433F-437D-8B26-1AD4DDF32AB9}" type="pres">
      <dgm:prSet presAssocID="{AE4EEC44-D054-4286-8758-8588E7E70EE1}" presName="parentText" presStyleLbl="node1" presStyleIdx="1" presStyleCnt="3">
        <dgm:presLayoutVars>
          <dgm:chMax val="0"/>
          <dgm:bulletEnabled val="1"/>
        </dgm:presLayoutVars>
      </dgm:prSet>
      <dgm:spPr/>
    </dgm:pt>
    <dgm:pt modelId="{7C7C148A-29A5-465D-AB79-77C89B7EE418}" type="pres">
      <dgm:prSet presAssocID="{AE4EEC44-D054-4286-8758-8588E7E70EE1}" presName="negativeSpace" presStyleCnt="0"/>
      <dgm:spPr/>
    </dgm:pt>
    <dgm:pt modelId="{C4A9A79C-1673-423D-BD53-6A80EF20F2D1}" type="pres">
      <dgm:prSet presAssocID="{AE4EEC44-D054-4286-8758-8588E7E70EE1}" presName="childText" presStyleLbl="conFgAcc1" presStyleIdx="1" presStyleCnt="3">
        <dgm:presLayoutVars>
          <dgm:bulletEnabled val="1"/>
        </dgm:presLayoutVars>
      </dgm:prSet>
      <dgm:spPr/>
    </dgm:pt>
    <dgm:pt modelId="{BDD9D35E-7D20-4902-A935-88669F5E8D8E}" type="pres">
      <dgm:prSet presAssocID="{9FBE5DDA-9988-48E2-9556-E4A8455CFDEC}" presName="spaceBetweenRectangles" presStyleCnt="0"/>
      <dgm:spPr/>
    </dgm:pt>
    <dgm:pt modelId="{E63A4D5B-92C7-45FA-A5B6-F00BB6140C26}" type="pres">
      <dgm:prSet presAssocID="{53753385-629A-472C-9B70-2C143616E147}" presName="parentLin" presStyleCnt="0"/>
      <dgm:spPr/>
    </dgm:pt>
    <dgm:pt modelId="{DBF0989F-3ED1-49F7-AED2-27E76B958D7F}" type="pres">
      <dgm:prSet presAssocID="{53753385-629A-472C-9B70-2C143616E147}" presName="parentLeftMargin" presStyleLbl="node1" presStyleIdx="1" presStyleCnt="3"/>
      <dgm:spPr/>
    </dgm:pt>
    <dgm:pt modelId="{868D1B47-A8AA-4C31-A284-DA49E8A0C2F8}" type="pres">
      <dgm:prSet presAssocID="{53753385-629A-472C-9B70-2C143616E147}" presName="parentText" presStyleLbl="node1" presStyleIdx="2" presStyleCnt="3">
        <dgm:presLayoutVars>
          <dgm:chMax val="0"/>
          <dgm:bulletEnabled val="1"/>
        </dgm:presLayoutVars>
      </dgm:prSet>
      <dgm:spPr/>
    </dgm:pt>
    <dgm:pt modelId="{E0CE4528-4A37-4E44-8402-3B749885E8D8}" type="pres">
      <dgm:prSet presAssocID="{53753385-629A-472C-9B70-2C143616E147}" presName="negativeSpace" presStyleCnt="0"/>
      <dgm:spPr/>
    </dgm:pt>
    <dgm:pt modelId="{E3E80B91-91BC-49DB-83D4-25EA43A0E8D7}" type="pres">
      <dgm:prSet presAssocID="{53753385-629A-472C-9B70-2C143616E147}" presName="childText" presStyleLbl="conFgAcc1" presStyleIdx="2" presStyleCnt="3">
        <dgm:presLayoutVars>
          <dgm:bulletEnabled val="1"/>
        </dgm:presLayoutVars>
      </dgm:prSet>
      <dgm:spPr/>
    </dgm:pt>
  </dgm:ptLst>
  <dgm:cxnLst>
    <dgm:cxn modelId="{5DBC9C06-9DDB-43ED-88DF-F07774585F98}" srcId="{7D3D61DC-968E-403A-8100-DFE8D474B345}" destId="{53753385-629A-472C-9B70-2C143616E147}" srcOrd="2" destOrd="0" parTransId="{4392B062-48E2-4B43-860D-1A446B0C8DFF}" sibTransId="{ED61D74C-C0EC-4137-B8EF-2DB489E6BF84}"/>
    <dgm:cxn modelId="{0A8CBB11-D567-4FF8-B12A-62481D50C3D6}" type="presOf" srcId="{53753385-629A-472C-9B70-2C143616E147}" destId="{868D1B47-A8AA-4C31-A284-DA49E8A0C2F8}" srcOrd="1" destOrd="0" presId="urn:microsoft.com/office/officeart/2005/8/layout/list1"/>
    <dgm:cxn modelId="{7C6F8F1A-094C-40C8-8D7C-46C9BA8DE37F}" srcId="{9C025521-CCDA-47E0-A624-8CE1DF4781D2}" destId="{404E7780-6813-42CF-ABD7-5B62BDCB3277}" srcOrd="0" destOrd="0" parTransId="{F69EE655-C523-4CE0-AFF6-9A91DCACE6DA}" sibTransId="{1A4F16F5-E1B9-4D01-AABD-04B2072CDC43}"/>
    <dgm:cxn modelId="{3A5B0C20-3B7A-416C-AB1C-09A35CDFEFDB}" srcId="{53753385-629A-472C-9B70-2C143616E147}" destId="{4FBF5F2F-073B-4599-B5F5-47D1BD3DA662}" srcOrd="0" destOrd="0" parTransId="{CE95A3EE-B01F-439B-AA11-DCC164938D40}" sibTransId="{D8B129DF-09DB-43E5-B6A4-FBA7B1A6A36A}"/>
    <dgm:cxn modelId="{44C2BC28-3B2B-44E5-BE0E-254C6BB9B8F6}" type="presOf" srcId="{7D3D61DC-968E-403A-8100-DFE8D474B345}" destId="{CE8DDB10-3D38-4332-A907-5EE487B31B63}" srcOrd="0" destOrd="0" presId="urn:microsoft.com/office/officeart/2005/8/layout/list1"/>
    <dgm:cxn modelId="{EA4E1C29-0A82-4F4F-A8E5-597CAC3AD329}" srcId="{7D3D61DC-968E-403A-8100-DFE8D474B345}" destId="{9C025521-CCDA-47E0-A624-8CE1DF4781D2}" srcOrd="0" destOrd="0" parTransId="{66195F6D-853A-4949-B0C4-3A73CDD725F5}" sibTransId="{1A0BED62-1692-4019-84E2-DD0FBE5FEE0A}"/>
    <dgm:cxn modelId="{D3F05040-8543-4D83-B2F6-E404FDF1CFD5}" type="presOf" srcId="{DDFB18EE-3410-43DD-9122-DBC047BB6521}" destId="{C4A9A79C-1673-423D-BD53-6A80EF20F2D1}" srcOrd="0" destOrd="0" presId="urn:microsoft.com/office/officeart/2005/8/layout/list1"/>
    <dgm:cxn modelId="{CCD9835D-C629-4961-A1D0-8C55C8D8E9F1}" type="presOf" srcId="{AE4EEC44-D054-4286-8758-8588E7E70EE1}" destId="{0D7DC3E2-433F-437D-8B26-1AD4DDF32AB9}" srcOrd="1" destOrd="0" presId="urn:microsoft.com/office/officeart/2005/8/layout/list1"/>
    <dgm:cxn modelId="{AEE31977-8179-45CC-A4E8-8C785196832D}" srcId="{AE4EEC44-D054-4286-8758-8588E7E70EE1}" destId="{DDFB18EE-3410-43DD-9122-DBC047BB6521}" srcOrd="0" destOrd="0" parTransId="{B964C70F-158F-4B59-8A4A-ECC9D3D81D34}" sibTransId="{7C08A3C8-9E3F-4FB8-894D-6826A0A8B2F8}"/>
    <dgm:cxn modelId="{B6D9A191-1479-47C0-A66E-2C919C0D5E39}" srcId="{7D3D61DC-968E-403A-8100-DFE8D474B345}" destId="{AE4EEC44-D054-4286-8758-8588E7E70EE1}" srcOrd="1" destOrd="0" parTransId="{8B3791E9-3358-472C-940D-6F45F1D9F213}" sibTransId="{9FBE5DDA-9988-48E2-9556-E4A8455CFDEC}"/>
    <dgm:cxn modelId="{EFD42C98-6D4A-4066-AFBD-AF472DA4C5A1}" type="presOf" srcId="{4FBF5F2F-073B-4599-B5F5-47D1BD3DA662}" destId="{E3E80B91-91BC-49DB-83D4-25EA43A0E8D7}" srcOrd="0" destOrd="0" presId="urn:microsoft.com/office/officeart/2005/8/layout/list1"/>
    <dgm:cxn modelId="{BF8E68AC-805A-4D9F-AD9A-0336548F3637}" type="presOf" srcId="{9C025521-CCDA-47E0-A624-8CE1DF4781D2}" destId="{0A7F302B-509A-407A-8603-A3E677973718}" srcOrd="1" destOrd="0" presId="urn:microsoft.com/office/officeart/2005/8/layout/list1"/>
    <dgm:cxn modelId="{0F97B1AC-FEB3-4B2A-9908-6266A8205AA4}" type="presOf" srcId="{9C025521-CCDA-47E0-A624-8CE1DF4781D2}" destId="{8237973A-0915-477E-9CEB-2E11C4BF876F}" srcOrd="0" destOrd="0" presId="urn:microsoft.com/office/officeart/2005/8/layout/list1"/>
    <dgm:cxn modelId="{FADFD3DC-12E6-4B66-97A8-F8010B6E16B4}" type="presOf" srcId="{53753385-629A-472C-9B70-2C143616E147}" destId="{DBF0989F-3ED1-49F7-AED2-27E76B958D7F}" srcOrd="0" destOrd="0" presId="urn:microsoft.com/office/officeart/2005/8/layout/list1"/>
    <dgm:cxn modelId="{24A2DCF0-6DD6-4B45-8DCC-EFB955AE880C}" type="presOf" srcId="{404E7780-6813-42CF-ABD7-5B62BDCB3277}" destId="{F2844231-CE57-415B-BB3A-671FEADE4F3A}" srcOrd="0" destOrd="0" presId="urn:microsoft.com/office/officeart/2005/8/layout/list1"/>
    <dgm:cxn modelId="{00911DF5-560A-48D9-97C3-926404042660}" type="presOf" srcId="{AE4EEC44-D054-4286-8758-8588E7E70EE1}" destId="{FBADE0AA-6F2D-4C72-8AFC-C966560F5EA2}" srcOrd="0" destOrd="0" presId="urn:microsoft.com/office/officeart/2005/8/layout/list1"/>
    <dgm:cxn modelId="{5863CADD-42A8-4C03-9962-76E82FBB96FD}" type="presParOf" srcId="{CE8DDB10-3D38-4332-A907-5EE487B31B63}" destId="{EDE5C474-C7DA-420B-8501-F12EFED6CC12}" srcOrd="0" destOrd="0" presId="urn:microsoft.com/office/officeart/2005/8/layout/list1"/>
    <dgm:cxn modelId="{177ACE3C-08F0-4E52-B292-485EF4656907}" type="presParOf" srcId="{EDE5C474-C7DA-420B-8501-F12EFED6CC12}" destId="{8237973A-0915-477E-9CEB-2E11C4BF876F}" srcOrd="0" destOrd="0" presId="urn:microsoft.com/office/officeart/2005/8/layout/list1"/>
    <dgm:cxn modelId="{DE0642C9-A505-4334-9BFA-124D42FE6BC6}" type="presParOf" srcId="{EDE5C474-C7DA-420B-8501-F12EFED6CC12}" destId="{0A7F302B-509A-407A-8603-A3E677973718}" srcOrd="1" destOrd="0" presId="urn:microsoft.com/office/officeart/2005/8/layout/list1"/>
    <dgm:cxn modelId="{D5121E15-DB93-44BF-97CB-C5D87F71A7A8}" type="presParOf" srcId="{CE8DDB10-3D38-4332-A907-5EE487B31B63}" destId="{E739FD32-A202-4014-82CC-242197D6790B}" srcOrd="1" destOrd="0" presId="urn:microsoft.com/office/officeart/2005/8/layout/list1"/>
    <dgm:cxn modelId="{0F8D768C-798D-441B-90C6-87D0756210C8}" type="presParOf" srcId="{CE8DDB10-3D38-4332-A907-5EE487B31B63}" destId="{F2844231-CE57-415B-BB3A-671FEADE4F3A}" srcOrd="2" destOrd="0" presId="urn:microsoft.com/office/officeart/2005/8/layout/list1"/>
    <dgm:cxn modelId="{1628A572-E5F2-48BD-8849-9FB0948E2737}" type="presParOf" srcId="{CE8DDB10-3D38-4332-A907-5EE487B31B63}" destId="{E03041B8-72FD-4CF9-BE16-6792D38F4A14}" srcOrd="3" destOrd="0" presId="urn:microsoft.com/office/officeart/2005/8/layout/list1"/>
    <dgm:cxn modelId="{B8A8D67D-58E7-4120-ABC0-CA21204AE0D7}" type="presParOf" srcId="{CE8DDB10-3D38-4332-A907-5EE487B31B63}" destId="{9577B378-A7B4-4B03-A4F4-B72D61E277BB}" srcOrd="4" destOrd="0" presId="urn:microsoft.com/office/officeart/2005/8/layout/list1"/>
    <dgm:cxn modelId="{12996242-E9EF-415B-8FCC-AE4EBDF8F446}" type="presParOf" srcId="{9577B378-A7B4-4B03-A4F4-B72D61E277BB}" destId="{FBADE0AA-6F2D-4C72-8AFC-C966560F5EA2}" srcOrd="0" destOrd="0" presId="urn:microsoft.com/office/officeart/2005/8/layout/list1"/>
    <dgm:cxn modelId="{88CD940B-522F-4346-9D3A-82B844605FE3}" type="presParOf" srcId="{9577B378-A7B4-4B03-A4F4-B72D61E277BB}" destId="{0D7DC3E2-433F-437D-8B26-1AD4DDF32AB9}" srcOrd="1" destOrd="0" presId="urn:microsoft.com/office/officeart/2005/8/layout/list1"/>
    <dgm:cxn modelId="{47657B8E-5FD5-4173-A8AC-C37CCB74C6D6}" type="presParOf" srcId="{CE8DDB10-3D38-4332-A907-5EE487B31B63}" destId="{7C7C148A-29A5-465D-AB79-77C89B7EE418}" srcOrd="5" destOrd="0" presId="urn:microsoft.com/office/officeart/2005/8/layout/list1"/>
    <dgm:cxn modelId="{B7484CB2-4338-427E-8992-95BACE14FB99}" type="presParOf" srcId="{CE8DDB10-3D38-4332-A907-5EE487B31B63}" destId="{C4A9A79C-1673-423D-BD53-6A80EF20F2D1}" srcOrd="6" destOrd="0" presId="urn:microsoft.com/office/officeart/2005/8/layout/list1"/>
    <dgm:cxn modelId="{18CB916F-698D-4B95-AC52-A0188A8E4299}" type="presParOf" srcId="{CE8DDB10-3D38-4332-A907-5EE487B31B63}" destId="{BDD9D35E-7D20-4902-A935-88669F5E8D8E}" srcOrd="7" destOrd="0" presId="urn:microsoft.com/office/officeart/2005/8/layout/list1"/>
    <dgm:cxn modelId="{28A09825-E6DF-4C93-AF2D-55F2CD2E2822}" type="presParOf" srcId="{CE8DDB10-3D38-4332-A907-5EE487B31B63}" destId="{E63A4D5B-92C7-45FA-A5B6-F00BB6140C26}" srcOrd="8" destOrd="0" presId="urn:microsoft.com/office/officeart/2005/8/layout/list1"/>
    <dgm:cxn modelId="{A8A62A3B-0E69-4877-A6BD-6DAC58619E0E}" type="presParOf" srcId="{E63A4D5B-92C7-45FA-A5B6-F00BB6140C26}" destId="{DBF0989F-3ED1-49F7-AED2-27E76B958D7F}" srcOrd="0" destOrd="0" presId="urn:microsoft.com/office/officeart/2005/8/layout/list1"/>
    <dgm:cxn modelId="{B27BAC59-6D5E-4390-8309-693AFC208C36}" type="presParOf" srcId="{E63A4D5B-92C7-45FA-A5B6-F00BB6140C26}" destId="{868D1B47-A8AA-4C31-A284-DA49E8A0C2F8}" srcOrd="1" destOrd="0" presId="urn:microsoft.com/office/officeart/2005/8/layout/list1"/>
    <dgm:cxn modelId="{2BAE4E8F-6BD2-4F3D-A4BF-0D4CB1F84900}" type="presParOf" srcId="{CE8DDB10-3D38-4332-A907-5EE487B31B63}" destId="{E0CE4528-4A37-4E44-8402-3B749885E8D8}" srcOrd="9" destOrd="0" presId="urn:microsoft.com/office/officeart/2005/8/layout/list1"/>
    <dgm:cxn modelId="{69616FC1-1FE1-4A0D-BF59-0DDC53E0475A}" type="presParOf" srcId="{CE8DDB10-3D38-4332-A907-5EE487B31B63}" destId="{E3E80B91-91BC-49DB-83D4-25EA43A0E8D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47DAF5A-7B6F-44DB-8A81-94CC1D91462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9CC498A5-4402-4AA7-AED4-B9E6F16D2959}">
      <dgm:prSet phldrT="[Szöveg]" custT="1"/>
      <dgm:spPr/>
      <dgm:t>
        <a:bodyPr/>
        <a:lstStyle/>
        <a:p>
          <a:r>
            <a:rPr lang="hu-HU" sz="2800" dirty="0"/>
            <a:t>A KMD adományozásáról a kultúráért felelős miniszter dönt</a:t>
          </a:r>
        </a:p>
      </dgm:t>
    </dgm:pt>
    <dgm:pt modelId="{08E80918-905C-4E7D-8DFE-71096965C635}" type="parTrans" cxnId="{5B87870E-A7A4-4421-96CD-3292A7766DD6}">
      <dgm:prSet/>
      <dgm:spPr/>
      <dgm:t>
        <a:bodyPr/>
        <a:lstStyle/>
        <a:p>
          <a:endParaRPr lang="hu-HU"/>
        </a:p>
      </dgm:t>
    </dgm:pt>
    <dgm:pt modelId="{95977E2E-8F58-45A4-8D37-F6A19B0EC500}" type="sibTrans" cxnId="{5B87870E-A7A4-4421-96CD-3292A7766DD6}">
      <dgm:prSet/>
      <dgm:spPr/>
      <dgm:t>
        <a:bodyPr/>
        <a:lstStyle/>
        <a:p>
          <a:endParaRPr lang="hu-HU"/>
        </a:p>
      </dgm:t>
    </dgm:pt>
    <dgm:pt modelId="{B0D37DEF-B465-4087-9DEA-1E193B2BFF5C}">
      <dgm:prSet phldrT="[Szöveg]" custT="1"/>
      <dgm:spPr/>
      <dgm:t>
        <a:bodyPr/>
        <a:lstStyle/>
        <a:p>
          <a:r>
            <a:rPr lang="hu-HU" sz="2800" dirty="0"/>
            <a:t>Használata folyamatos</a:t>
          </a:r>
        </a:p>
      </dgm:t>
    </dgm:pt>
    <dgm:pt modelId="{F7D41CE8-7F0A-41D8-AD83-88A379F6395B}" type="parTrans" cxnId="{02C4EFDA-6A7F-49F2-AC9D-2DCE4FB074A7}">
      <dgm:prSet/>
      <dgm:spPr/>
      <dgm:t>
        <a:bodyPr/>
        <a:lstStyle/>
        <a:p>
          <a:endParaRPr lang="hu-HU"/>
        </a:p>
      </dgm:t>
    </dgm:pt>
    <dgm:pt modelId="{E626FDA8-5276-4D84-8513-B4299A09DE5A}" type="sibTrans" cxnId="{02C4EFDA-6A7F-49F2-AC9D-2DCE4FB074A7}">
      <dgm:prSet/>
      <dgm:spPr/>
      <dgm:t>
        <a:bodyPr/>
        <a:lstStyle/>
        <a:p>
          <a:endParaRPr lang="hu-HU"/>
        </a:p>
      </dgm:t>
    </dgm:pt>
    <dgm:pt modelId="{6AF744F2-8641-4A10-9755-CD5FFD5C5CD1}">
      <dgm:prSet phldrT="[Szöveg]" custT="1"/>
      <dgm:spPr/>
      <dgm:t>
        <a:bodyPr/>
        <a:lstStyle/>
        <a:p>
          <a:r>
            <a:rPr lang="hu-HU" sz="2800" dirty="0"/>
            <a:t>Elnyerhető pályadíj összege:</a:t>
          </a:r>
          <a:br>
            <a:rPr lang="hu-HU" sz="2800" dirty="0"/>
          </a:br>
          <a:r>
            <a:rPr lang="hu-HU" sz="2800" dirty="0"/>
            <a:t>2. 000.000,- Ft</a:t>
          </a:r>
        </a:p>
      </dgm:t>
    </dgm:pt>
    <dgm:pt modelId="{EAF931EC-C544-4530-85BC-53068AF7EEB2}" type="parTrans" cxnId="{DA9801A5-00B6-42CA-AB61-8C542A801C92}">
      <dgm:prSet/>
      <dgm:spPr/>
      <dgm:t>
        <a:bodyPr/>
        <a:lstStyle/>
        <a:p>
          <a:endParaRPr lang="hu-HU"/>
        </a:p>
      </dgm:t>
    </dgm:pt>
    <dgm:pt modelId="{C7363B9B-A923-4668-BA3A-120588A3750C}" type="sibTrans" cxnId="{DA9801A5-00B6-42CA-AB61-8C542A801C92}">
      <dgm:prSet/>
      <dgm:spPr/>
      <dgm:t>
        <a:bodyPr/>
        <a:lstStyle/>
        <a:p>
          <a:endParaRPr lang="hu-HU"/>
        </a:p>
      </dgm:t>
    </dgm:pt>
    <dgm:pt modelId="{C518DEAF-8688-4BA8-9D32-DD3C19A928C9}">
      <dgm:prSet phldrT="[Szöveg]" custT="1"/>
      <dgm:spPr/>
      <dgm:t>
        <a:bodyPr/>
        <a:lstStyle/>
        <a:p>
          <a:r>
            <a:rPr lang="hu-HU" sz="2800" u="none" dirty="0"/>
            <a:t>Ünnepélyes eredményhirdetés: 2025 január </a:t>
          </a:r>
        </a:p>
      </dgm:t>
    </dgm:pt>
    <dgm:pt modelId="{D219B913-B517-447D-9DAC-15A57BD384B7}" type="parTrans" cxnId="{951EC57F-89D1-41AE-B8F2-940B161C757D}">
      <dgm:prSet/>
      <dgm:spPr/>
      <dgm:t>
        <a:bodyPr/>
        <a:lstStyle/>
        <a:p>
          <a:endParaRPr lang="hu-HU"/>
        </a:p>
      </dgm:t>
    </dgm:pt>
    <dgm:pt modelId="{97B2780B-EFDD-4C50-885B-E97964320F57}" type="sibTrans" cxnId="{951EC57F-89D1-41AE-B8F2-940B161C757D}">
      <dgm:prSet/>
      <dgm:spPr/>
      <dgm:t>
        <a:bodyPr/>
        <a:lstStyle/>
        <a:p>
          <a:endParaRPr lang="hu-HU"/>
        </a:p>
      </dgm:t>
    </dgm:pt>
    <dgm:pt modelId="{BE564BBE-1F6A-4AAB-8913-13C9F320AA96}" type="pres">
      <dgm:prSet presAssocID="{547DAF5A-7B6F-44DB-8A81-94CC1D914624}" presName="diagram" presStyleCnt="0">
        <dgm:presLayoutVars>
          <dgm:dir/>
          <dgm:resizeHandles val="exact"/>
        </dgm:presLayoutVars>
      </dgm:prSet>
      <dgm:spPr/>
    </dgm:pt>
    <dgm:pt modelId="{62E3F0B7-726A-4521-9C9F-42235737975E}" type="pres">
      <dgm:prSet presAssocID="{9CC498A5-4402-4AA7-AED4-B9E6F16D2959}" presName="node" presStyleLbl="node1" presStyleIdx="0" presStyleCnt="4">
        <dgm:presLayoutVars>
          <dgm:bulletEnabled val="1"/>
        </dgm:presLayoutVars>
      </dgm:prSet>
      <dgm:spPr/>
    </dgm:pt>
    <dgm:pt modelId="{99700CA5-F852-48D1-93D1-BBB39A8450D5}" type="pres">
      <dgm:prSet presAssocID="{95977E2E-8F58-45A4-8D37-F6A19B0EC500}" presName="sibTrans" presStyleCnt="0"/>
      <dgm:spPr/>
    </dgm:pt>
    <dgm:pt modelId="{4CC9E0C6-4769-46A8-A436-AFEF47B54CE0}" type="pres">
      <dgm:prSet presAssocID="{B0D37DEF-B465-4087-9DEA-1E193B2BFF5C}" presName="node" presStyleLbl="node1" presStyleIdx="1" presStyleCnt="4" custScaleX="99119" custLinFactNeighborX="1691" custLinFactNeighborY="3669">
        <dgm:presLayoutVars>
          <dgm:bulletEnabled val="1"/>
        </dgm:presLayoutVars>
      </dgm:prSet>
      <dgm:spPr/>
    </dgm:pt>
    <dgm:pt modelId="{743F8C2D-D239-450F-8102-C7D551336400}" type="pres">
      <dgm:prSet presAssocID="{E626FDA8-5276-4D84-8513-B4299A09DE5A}" presName="sibTrans" presStyleCnt="0"/>
      <dgm:spPr/>
    </dgm:pt>
    <dgm:pt modelId="{806CF786-377E-4BA4-B8B1-95A6419B2402}" type="pres">
      <dgm:prSet presAssocID="{6AF744F2-8641-4A10-9755-CD5FFD5C5CD1}" presName="node" presStyleLbl="node1" presStyleIdx="2" presStyleCnt="4">
        <dgm:presLayoutVars>
          <dgm:bulletEnabled val="1"/>
        </dgm:presLayoutVars>
      </dgm:prSet>
      <dgm:spPr/>
    </dgm:pt>
    <dgm:pt modelId="{F0E293C5-24F6-454B-BE9C-38FA198B7D6F}" type="pres">
      <dgm:prSet presAssocID="{C7363B9B-A923-4668-BA3A-120588A3750C}" presName="sibTrans" presStyleCnt="0"/>
      <dgm:spPr/>
    </dgm:pt>
    <dgm:pt modelId="{7BE54293-7CF3-46A8-9142-8536F8268B8D}" type="pres">
      <dgm:prSet presAssocID="{C518DEAF-8688-4BA8-9D32-DD3C19A928C9}" presName="node" presStyleLbl="node1" presStyleIdx="3" presStyleCnt="4">
        <dgm:presLayoutVars>
          <dgm:bulletEnabled val="1"/>
        </dgm:presLayoutVars>
      </dgm:prSet>
      <dgm:spPr/>
    </dgm:pt>
  </dgm:ptLst>
  <dgm:cxnLst>
    <dgm:cxn modelId="{5B87870E-A7A4-4421-96CD-3292A7766DD6}" srcId="{547DAF5A-7B6F-44DB-8A81-94CC1D914624}" destId="{9CC498A5-4402-4AA7-AED4-B9E6F16D2959}" srcOrd="0" destOrd="0" parTransId="{08E80918-905C-4E7D-8DFE-71096965C635}" sibTransId="{95977E2E-8F58-45A4-8D37-F6A19B0EC500}"/>
    <dgm:cxn modelId="{CAB6A21F-1349-4036-BF4A-FC2904101CA8}" type="presOf" srcId="{9CC498A5-4402-4AA7-AED4-B9E6F16D2959}" destId="{62E3F0B7-726A-4521-9C9F-42235737975E}" srcOrd="0" destOrd="0" presId="urn:microsoft.com/office/officeart/2005/8/layout/default"/>
    <dgm:cxn modelId="{BDA0BD38-F1AB-405B-B7C6-EDC668976CAC}" type="presOf" srcId="{B0D37DEF-B465-4087-9DEA-1E193B2BFF5C}" destId="{4CC9E0C6-4769-46A8-A436-AFEF47B54CE0}" srcOrd="0" destOrd="0" presId="urn:microsoft.com/office/officeart/2005/8/layout/default"/>
    <dgm:cxn modelId="{17743F59-0F0D-4229-944F-ACEC7457F8B0}" type="presOf" srcId="{C518DEAF-8688-4BA8-9D32-DD3C19A928C9}" destId="{7BE54293-7CF3-46A8-9142-8536F8268B8D}" srcOrd="0" destOrd="0" presId="urn:microsoft.com/office/officeart/2005/8/layout/default"/>
    <dgm:cxn modelId="{951EC57F-89D1-41AE-B8F2-940B161C757D}" srcId="{547DAF5A-7B6F-44DB-8A81-94CC1D914624}" destId="{C518DEAF-8688-4BA8-9D32-DD3C19A928C9}" srcOrd="3" destOrd="0" parTransId="{D219B913-B517-447D-9DAC-15A57BD384B7}" sibTransId="{97B2780B-EFDD-4C50-885B-E97964320F57}"/>
    <dgm:cxn modelId="{DA9801A5-00B6-42CA-AB61-8C542A801C92}" srcId="{547DAF5A-7B6F-44DB-8A81-94CC1D914624}" destId="{6AF744F2-8641-4A10-9755-CD5FFD5C5CD1}" srcOrd="2" destOrd="0" parTransId="{EAF931EC-C544-4530-85BC-53068AF7EEB2}" sibTransId="{C7363B9B-A923-4668-BA3A-120588A3750C}"/>
    <dgm:cxn modelId="{436BA3D0-B52A-4F6F-888A-D85F94EC8931}" type="presOf" srcId="{6AF744F2-8641-4A10-9755-CD5FFD5C5CD1}" destId="{806CF786-377E-4BA4-B8B1-95A6419B2402}" srcOrd="0" destOrd="0" presId="urn:microsoft.com/office/officeart/2005/8/layout/default"/>
    <dgm:cxn modelId="{02C4EFDA-6A7F-49F2-AC9D-2DCE4FB074A7}" srcId="{547DAF5A-7B6F-44DB-8A81-94CC1D914624}" destId="{B0D37DEF-B465-4087-9DEA-1E193B2BFF5C}" srcOrd="1" destOrd="0" parTransId="{F7D41CE8-7F0A-41D8-AD83-88A379F6395B}" sibTransId="{E626FDA8-5276-4D84-8513-B4299A09DE5A}"/>
    <dgm:cxn modelId="{D7F5A7F8-98B3-4080-B44A-231E2661F17D}" type="presOf" srcId="{547DAF5A-7B6F-44DB-8A81-94CC1D914624}" destId="{BE564BBE-1F6A-4AAB-8913-13C9F320AA96}" srcOrd="0" destOrd="0" presId="urn:microsoft.com/office/officeart/2005/8/layout/default"/>
    <dgm:cxn modelId="{C411F691-DD97-4944-B8C3-8C77929C820C}" type="presParOf" srcId="{BE564BBE-1F6A-4AAB-8913-13C9F320AA96}" destId="{62E3F0B7-726A-4521-9C9F-42235737975E}" srcOrd="0" destOrd="0" presId="urn:microsoft.com/office/officeart/2005/8/layout/default"/>
    <dgm:cxn modelId="{A84D20A8-072E-48D0-AABB-CA0E18D6323C}" type="presParOf" srcId="{BE564BBE-1F6A-4AAB-8913-13C9F320AA96}" destId="{99700CA5-F852-48D1-93D1-BBB39A8450D5}" srcOrd="1" destOrd="0" presId="urn:microsoft.com/office/officeart/2005/8/layout/default"/>
    <dgm:cxn modelId="{E2F587BB-EEFC-428E-B440-0808BEA653AA}" type="presParOf" srcId="{BE564BBE-1F6A-4AAB-8913-13C9F320AA96}" destId="{4CC9E0C6-4769-46A8-A436-AFEF47B54CE0}" srcOrd="2" destOrd="0" presId="urn:microsoft.com/office/officeart/2005/8/layout/default"/>
    <dgm:cxn modelId="{9B62B118-7EE2-4BD7-8198-1D3615269741}" type="presParOf" srcId="{BE564BBE-1F6A-4AAB-8913-13C9F320AA96}" destId="{743F8C2D-D239-450F-8102-C7D551336400}" srcOrd="3" destOrd="0" presId="urn:microsoft.com/office/officeart/2005/8/layout/default"/>
    <dgm:cxn modelId="{B0581872-3B36-4E12-90CE-D23BB1FD811B}" type="presParOf" srcId="{BE564BBE-1F6A-4AAB-8913-13C9F320AA96}" destId="{806CF786-377E-4BA4-B8B1-95A6419B2402}" srcOrd="4" destOrd="0" presId="urn:microsoft.com/office/officeart/2005/8/layout/default"/>
    <dgm:cxn modelId="{3D325170-50F8-404B-BDFE-8535887CF1D8}" type="presParOf" srcId="{BE564BBE-1F6A-4AAB-8913-13C9F320AA96}" destId="{F0E293C5-24F6-454B-BE9C-38FA198B7D6F}" srcOrd="5" destOrd="0" presId="urn:microsoft.com/office/officeart/2005/8/layout/default"/>
    <dgm:cxn modelId="{AF7E19E6-B9D8-46D2-AAC7-AD076D86DCC9}" type="presParOf" srcId="{BE564BBE-1F6A-4AAB-8913-13C9F320AA96}" destId="{7BE54293-7CF3-46A8-9142-8536F8268B8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D3D61DC-968E-403A-8100-DFE8D474B34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hu-HU"/>
        </a:p>
      </dgm:t>
    </dgm:pt>
    <dgm:pt modelId="{9C025521-CCDA-47E0-A624-8CE1DF4781D2}">
      <dgm:prSet phldrT="[Szöveg]"/>
      <dgm:spPr>
        <a:solidFill>
          <a:srgbClr val="4472C4"/>
        </a:solidFill>
      </dgm:spPr>
      <dgm:t>
        <a:bodyPr/>
        <a:lstStyle/>
        <a:p>
          <a:r>
            <a:rPr lang="hu-HU" dirty="0"/>
            <a:t>Pályázati adatlap</a:t>
          </a:r>
        </a:p>
      </dgm:t>
    </dgm:pt>
    <dgm:pt modelId="{66195F6D-853A-4949-B0C4-3A73CDD725F5}" type="parTrans" cxnId="{EA4E1C29-0A82-4F4F-A8E5-597CAC3AD329}">
      <dgm:prSet/>
      <dgm:spPr/>
      <dgm:t>
        <a:bodyPr/>
        <a:lstStyle/>
        <a:p>
          <a:endParaRPr lang="hu-HU"/>
        </a:p>
      </dgm:t>
    </dgm:pt>
    <dgm:pt modelId="{1A0BED62-1692-4019-84E2-DD0FBE5FEE0A}" type="sibTrans" cxnId="{EA4E1C29-0A82-4F4F-A8E5-597CAC3AD329}">
      <dgm:prSet/>
      <dgm:spPr/>
      <dgm:t>
        <a:bodyPr/>
        <a:lstStyle/>
        <a:p>
          <a:endParaRPr lang="hu-HU"/>
        </a:p>
      </dgm:t>
    </dgm:pt>
    <dgm:pt modelId="{AE4EEC44-D054-4286-8758-8588E7E70EE1}">
      <dgm:prSet phldrT="[Szöveg]"/>
      <dgm:spPr/>
      <dgm:t>
        <a:bodyPr/>
        <a:lstStyle/>
        <a:p>
          <a:r>
            <a:rPr lang="hu-HU" dirty="0"/>
            <a:t>Szakmai beszámoló</a:t>
          </a:r>
        </a:p>
      </dgm:t>
    </dgm:pt>
    <dgm:pt modelId="{8B3791E9-3358-472C-940D-6F45F1D9F213}" type="parTrans" cxnId="{B6D9A191-1479-47C0-A66E-2C919C0D5E39}">
      <dgm:prSet/>
      <dgm:spPr/>
      <dgm:t>
        <a:bodyPr/>
        <a:lstStyle/>
        <a:p>
          <a:endParaRPr lang="hu-HU"/>
        </a:p>
      </dgm:t>
    </dgm:pt>
    <dgm:pt modelId="{9FBE5DDA-9988-48E2-9556-E4A8455CFDEC}" type="sibTrans" cxnId="{B6D9A191-1479-47C0-A66E-2C919C0D5E39}">
      <dgm:prSet/>
      <dgm:spPr/>
      <dgm:t>
        <a:bodyPr/>
        <a:lstStyle/>
        <a:p>
          <a:endParaRPr lang="hu-HU"/>
        </a:p>
      </dgm:t>
    </dgm:pt>
    <dgm:pt modelId="{53753385-629A-472C-9B70-2C143616E147}">
      <dgm:prSet phldrT="[Szöveg]"/>
      <dgm:spPr/>
      <dgm:t>
        <a:bodyPr/>
        <a:lstStyle/>
        <a:p>
          <a:r>
            <a:rPr lang="hu-HU" dirty="0"/>
            <a:t>Önértékelési táblázat</a:t>
          </a:r>
        </a:p>
      </dgm:t>
    </dgm:pt>
    <dgm:pt modelId="{4392B062-48E2-4B43-860D-1A446B0C8DFF}" type="parTrans" cxnId="{5DBC9C06-9DDB-43ED-88DF-F07774585F98}">
      <dgm:prSet/>
      <dgm:spPr/>
      <dgm:t>
        <a:bodyPr/>
        <a:lstStyle/>
        <a:p>
          <a:endParaRPr lang="hu-HU"/>
        </a:p>
      </dgm:t>
    </dgm:pt>
    <dgm:pt modelId="{ED61D74C-C0EC-4137-B8EF-2DB489E6BF84}" type="sibTrans" cxnId="{5DBC9C06-9DDB-43ED-88DF-F07774585F98}">
      <dgm:prSet/>
      <dgm:spPr/>
      <dgm:t>
        <a:bodyPr/>
        <a:lstStyle/>
        <a:p>
          <a:endParaRPr lang="hu-HU"/>
        </a:p>
      </dgm:t>
    </dgm:pt>
    <dgm:pt modelId="{404E7780-6813-42CF-ABD7-5B62BDCB3277}">
      <dgm:prSet/>
      <dgm:spPr/>
      <dgm:t>
        <a:bodyPr/>
        <a:lstStyle/>
        <a:p>
          <a:pPr algn="r"/>
          <a:r>
            <a:rPr lang="hu-HU" dirty="0">
              <a:solidFill>
                <a:srgbClr val="44546A"/>
              </a:solidFill>
            </a:rPr>
            <a:t>Visszatöltési határidő: 2024. 04. 05. déli 12 óra</a:t>
          </a:r>
        </a:p>
      </dgm:t>
    </dgm:pt>
    <dgm:pt modelId="{F69EE655-C523-4CE0-AFF6-9A91DCACE6DA}" type="parTrans" cxnId="{7C6F8F1A-094C-40C8-8D7C-46C9BA8DE37F}">
      <dgm:prSet/>
      <dgm:spPr/>
      <dgm:t>
        <a:bodyPr/>
        <a:lstStyle/>
        <a:p>
          <a:endParaRPr lang="hu-HU"/>
        </a:p>
      </dgm:t>
    </dgm:pt>
    <dgm:pt modelId="{1A4F16F5-E1B9-4D01-AABD-04B2072CDC43}" type="sibTrans" cxnId="{7C6F8F1A-094C-40C8-8D7C-46C9BA8DE37F}">
      <dgm:prSet/>
      <dgm:spPr/>
      <dgm:t>
        <a:bodyPr/>
        <a:lstStyle/>
        <a:p>
          <a:endParaRPr lang="hu-HU"/>
        </a:p>
      </dgm:t>
    </dgm:pt>
    <dgm:pt modelId="{DDFB18EE-3410-43DD-9122-DBC047BB6521}">
      <dgm:prSet/>
      <dgm:spPr/>
      <dgm:t>
        <a:bodyPr/>
        <a:lstStyle/>
        <a:p>
          <a:pPr algn="r"/>
          <a:r>
            <a:rPr lang="hu-HU" dirty="0">
              <a:solidFill>
                <a:srgbClr val="44546A"/>
              </a:solidFill>
            </a:rPr>
            <a:t>Feltöltési határidő: 2024. 05. 06. déli 12 óra</a:t>
          </a:r>
        </a:p>
      </dgm:t>
    </dgm:pt>
    <dgm:pt modelId="{B964C70F-158F-4B59-8A4A-ECC9D3D81D34}" type="parTrans" cxnId="{AEE31977-8179-45CC-A4E8-8C785196832D}">
      <dgm:prSet/>
      <dgm:spPr/>
      <dgm:t>
        <a:bodyPr/>
        <a:lstStyle/>
        <a:p>
          <a:endParaRPr lang="hu-HU"/>
        </a:p>
      </dgm:t>
    </dgm:pt>
    <dgm:pt modelId="{7C08A3C8-9E3F-4FB8-894D-6826A0A8B2F8}" type="sibTrans" cxnId="{AEE31977-8179-45CC-A4E8-8C785196832D}">
      <dgm:prSet/>
      <dgm:spPr/>
      <dgm:t>
        <a:bodyPr/>
        <a:lstStyle/>
        <a:p>
          <a:endParaRPr lang="hu-HU"/>
        </a:p>
      </dgm:t>
    </dgm:pt>
    <dgm:pt modelId="{4FBF5F2F-073B-4599-B5F5-47D1BD3DA662}">
      <dgm:prSet/>
      <dgm:spPr/>
      <dgm:t>
        <a:bodyPr/>
        <a:lstStyle/>
        <a:p>
          <a:pPr algn="r"/>
          <a:r>
            <a:rPr lang="hu-HU" dirty="0">
              <a:solidFill>
                <a:srgbClr val="44546A"/>
              </a:solidFill>
            </a:rPr>
            <a:t>Feltöltési határidő: 2024. 05. 06. déli 12 óra</a:t>
          </a:r>
        </a:p>
      </dgm:t>
    </dgm:pt>
    <dgm:pt modelId="{CE95A3EE-B01F-439B-AA11-DCC164938D40}" type="parTrans" cxnId="{3A5B0C20-3B7A-416C-AB1C-09A35CDFEFDB}">
      <dgm:prSet/>
      <dgm:spPr/>
      <dgm:t>
        <a:bodyPr/>
        <a:lstStyle/>
        <a:p>
          <a:endParaRPr lang="hu-HU"/>
        </a:p>
      </dgm:t>
    </dgm:pt>
    <dgm:pt modelId="{D8B129DF-09DB-43E5-B6A4-FBA7B1A6A36A}" type="sibTrans" cxnId="{3A5B0C20-3B7A-416C-AB1C-09A35CDFEFDB}">
      <dgm:prSet/>
      <dgm:spPr/>
      <dgm:t>
        <a:bodyPr/>
        <a:lstStyle/>
        <a:p>
          <a:endParaRPr lang="hu-HU"/>
        </a:p>
      </dgm:t>
    </dgm:pt>
    <dgm:pt modelId="{CE8DDB10-3D38-4332-A907-5EE487B31B63}" type="pres">
      <dgm:prSet presAssocID="{7D3D61DC-968E-403A-8100-DFE8D474B345}" presName="linear" presStyleCnt="0">
        <dgm:presLayoutVars>
          <dgm:dir/>
          <dgm:animLvl val="lvl"/>
          <dgm:resizeHandles val="exact"/>
        </dgm:presLayoutVars>
      </dgm:prSet>
      <dgm:spPr/>
    </dgm:pt>
    <dgm:pt modelId="{EDE5C474-C7DA-420B-8501-F12EFED6CC12}" type="pres">
      <dgm:prSet presAssocID="{9C025521-CCDA-47E0-A624-8CE1DF4781D2}" presName="parentLin" presStyleCnt="0"/>
      <dgm:spPr/>
    </dgm:pt>
    <dgm:pt modelId="{8237973A-0915-477E-9CEB-2E11C4BF876F}" type="pres">
      <dgm:prSet presAssocID="{9C025521-CCDA-47E0-A624-8CE1DF4781D2}" presName="parentLeftMargin" presStyleLbl="node1" presStyleIdx="0" presStyleCnt="3"/>
      <dgm:spPr/>
    </dgm:pt>
    <dgm:pt modelId="{0A7F302B-509A-407A-8603-A3E677973718}" type="pres">
      <dgm:prSet presAssocID="{9C025521-CCDA-47E0-A624-8CE1DF4781D2}" presName="parentText" presStyleLbl="node1" presStyleIdx="0" presStyleCnt="3">
        <dgm:presLayoutVars>
          <dgm:chMax val="0"/>
          <dgm:bulletEnabled val="1"/>
        </dgm:presLayoutVars>
      </dgm:prSet>
      <dgm:spPr/>
    </dgm:pt>
    <dgm:pt modelId="{E739FD32-A202-4014-82CC-242197D6790B}" type="pres">
      <dgm:prSet presAssocID="{9C025521-CCDA-47E0-A624-8CE1DF4781D2}" presName="negativeSpace" presStyleCnt="0"/>
      <dgm:spPr/>
    </dgm:pt>
    <dgm:pt modelId="{F2844231-CE57-415B-BB3A-671FEADE4F3A}" type="pres">
      <dgm:prSet presAssocID="{9C025521-CCDA-47E0-A624-8CE1DF4781D2}" presName="childText" presStyleLbl="conFgAcc1" presStyleIdx="0" presStyleCnt="3">
        <dgm:presLayoutVars>
          <dgm:bulletEnabled val="1"/>
        </dgm:presLayoutVars>
      </dgm:prSet>
      <dgm:spPr/>
    </dgm:pt>
    <dgm:pt modelId="{E03041B8-72FD-4CF9-BE16-6792D38F4A14}" type="pres">
      <dgm:prSet presAssocID="{1A0BED62-1692-4019-84E2-DD0FBE5FEE0A}" presName="spaceBetweenRectangles" presStyleCnt="0"/>
      <dgm:spPr/>
    </dgm:pt>
    <dgm:pt modelId="{9577B378-A7B4-4B03-A4F4-B72D61E277BB}" type="pres">
      <dgm:prSet presAssocID="{AE4EEC44-D054-4286-8758-8588E7E70EE1}" presName="parentLin" presStyleCnt="0"/>
      <dgm:spPr/>
    </dgm:pt>
    <dgm:pt modelId="{FBADE0AA-6F2D-4C72-8AFC-C966560F5EA2}" type="pres">
      <dgm:prSet presAssocID="{AE4EEC44-D054-4286-8758-8588E7E70EE1}" presName="parentLeftMargin" presStyleLbl="node1" presStyleIdx="0" presStyleCnt="3"/>
      <dgm:spPr/>
    </dgm:pt>
    <dgm:pt modelId="{0D7DC3E2-433F-437D-8B26-1AD4DDF32AB9}" type="pres">
      <dgm:prSet presAssocID="{AE4EEC44-D054-4286-8758-8588E7E70EE1}" presName="parentText" presStyleLbl="node1" presStyleIdx="1" presStyleCnt="3">
        <dgm:presLayoutVars>
          <dgm:chMax val="0"/>
          <dgm:bulletEnabled val="1"/>
        </dgm:presLayoutVars>
      </dgm:prSet>
      <dgm:spPr/>
    </dgm:pt>
    <dgm:pt modelId="{7C7C148A-29A5-465D-AB79-77C89B7EE418}" type="pres">
      <dgm:prSet presAssocID="{AE4EEC44-D054-4286-8758-8588E7E70EE1}" presName="negativeSpace" presStyleCnt="0"/>
      <dgm:spPr/>
    </dgm:pt>
    <dgm:pt modelId="{C4A9A79C-1673-423D-BD53-6A80EF20F2D1}" type="pres">
      <dgm:prSet presAssocID="{AE4EEC44-D054-4286-8758-8588E7E70EE1}" presName="childText" presStyleLbl="conFgAcc1" presStyleIdx="1" presStyleCnt="3">
        <dgm:presLayoutVars>
          <dgm:bulletEnabled val="1"/>
        </dgm:presLayoutVars>
      </dgm:prSet>
      <dgm:spPr/>
    </dgm:pt>
    <dgm:pt modelId="{BDD9D35E-7D20-4902-A935-88669F5E8D8E}" type="pres">
      <dgm:prSet presAssocID="{9FBE5DDA-9988-48E2-9556-E4A8455CFDEC}" presName="spaceBetweenRectangles" presStyleCnt="0"/>
      <dgm:spPr/>
    </dgm:pt>
    <dgm:pt modelId="{E63A4D5B-92C7-45FA-A5B6-F00BB6140C26}" type="pres">
      <dgm:prSet presAssocID="{53753385-629A-472C-9B70-2C143616E147}" presName="parentLin" presStyleCnt="0"/>
      <dgm:spPr/>
    </dgm:pt>
    <dgm:pt modelId="{DBF0989F-3ED1-49F7-AED2-27E76B958D7F}" type="pres">
      <dgm:prSet presAssocID="{53753385-629A-472C-9B70-2C143616E147}" presName="parentLeftMargin" presStyleLbl="node1" presStyleIdx="1" presStyleCnt="3"/>
      <dgm:spPr/>
    </dgm:pt>
    <dgm:pt modelId="{868D1B47-A8AA-4C31-A284-DA49E8A0C2F8}" type="pres">
      <dgm:prSet presAssocID="{53753385-629A-472C-9B70-2C143616E147}" presName="parentText" presStyleLbl="node1" presStyleIdx="2" presStyleCnt="3">
        <dgm:presLayoutVars>
          <dgm:chMax val="0"/>
          <dgm:bulletEnabled val="1"/>
        </dgm:presLayoutVars>
      </dgm:prSet>
      <dgm:spPr/>
    </dgm:pt>
    <dgm:pt modelId="{E0CE4528-4A37-4E44-8402-3B749885E8D8}" type="pres">
      <dgm:prSet presAssocID="{53753385-629A-472C-9B70-2C143616E147}" presName="negativeSpace" presStyleCnt="0"/>
      <dgm:spPr/>
    </dgm:pt>
    <dgm:pt modelId="{E3E80B91-91BC-49DB-83D4-25EA43A0E8D7}" type="pres">
      <dgm:prSet presAssocID="{53753385-629A-472C-9B70-2C143616E147}" presName="childText" presStyleLbl="conFgAcc1" presStyleIdx="2" presStyleCnt="3">
        <dgm:presLayoutVars>
          <dgm:bulletEnabled val="1"/>
        </dgm:presLayoutVars>
      </dgm:prSet>
      <dgm:spPr/>
    </dgm:pt>
  </dgm:ptLst>
  <dgm:cxnLst>
    <dgm:cxn modelId="{5DBC9C06-9DDB-43ED-88DF-F07774585F98}" srcId="{7D3D61DC-968E-403A-8100-DFE8D474B345}" destId="{53753385-629A-472C-9B70-2C143616E147}" srcOrd="2" destOrd="0" parTransId="{4392B062-48E2-4B43-860D-1A446B0C8DFF}" sibTransId="{ED61D74C-C0EC-4137-B8EF-2DB489E6BF84}"/>
    <dgm:cxn modelId="{0A8CBB11-D567-4FF8-B12A-62481D50C3D6}" type="presOf" srcId="{53753385-629A-472C-9B70-2C143616E147}" destId="{868D1B47-A8AA-4C31-A284-DA49E8A0C2F8}" srcOrd="1" destOrd="0" presId="urn:microsoft.com/office/officeart/2005/8/layout/list1"/>
    <dgm:cxn modelId="{7C6F8F1A-094C-40C8-8D7C-46C9BA8DE37F}" srcId="{9C025521-CCDA-47E0-A624-8CE1DF4781D2}" destId="{404E7780-6813-42CF-ABD7-5B62BDCB3277}" srcOrd="0" destOrd="0" parTransId="{F69EE655-C523-4CE0-AFF6-9A91DCACE6DA}" sibTransId="{1A4F16F5-E1B9-4D01-AABD-04B2072CDC43}"/>
    <dgm:cxn modelId="{3A5B0C20-3B7A-416C-AB1C-09A35CDFEFDB}" srcId="{53753385-629A-472C-9B70-2C143616E147}" destId="{4FBF5F2F-073B-4599-B5F5-47D1BD3DA662}" srcOrd="0" destOrd="0" parTransId="{CE95A3EE-B01F-439B-AA11-DCC164938D40}" sibTransId="{D8B129DF-09DB-43E5-B6A4-FBA7B1A6A36A}"/>
    <dgm:cxn modelId="{44C2BC28-3B2B-44E5-BE0E-254C6BB9B8F6}" type="presOf" srcId="{7D3D61DC-968E-403A-8100-DFE8D474B345}" destId="{CE8DDB10-3D38-4332-A907-5EE487B31B63}" srcOrd="0" destOrd="0" presId="urn:microsoft.com/office/officeart/2005/8/layout/list1"/>
    <dgm:cxn modelId="{EA4E1C29-0A82-4F4F-A8E5-597CAC3AD329}" srcId="{7D3D61DC-968E-403A-8100-DFE8D474B345}" destId="{9C025521-CCDA-47E0-A624-8CE1DF4781D2}" srcOrd="0" destOrd="0" parTransId="{66195F6D-853A-4949-B0C4-3A73CDD725F5}" sibTransId="{1A0BED62-1692-4019-84E2-DD0FBE5FEE0A}"/>
    <dgm:cxn modelId="{D3F05040-8543-4D83-B2F6-E404FDF1CFD5}" type="presOf" srcId="{DDFB18EE-3410-43DD-9122-DBC047BB6521}" destId="{C4A9A79C-1673-423D-BD53-6A80EF20F2D1}" srcOrd="0" destOrd="0" presId="urn:microsoft.com/office/officeart/2005/8/layout/list1"/>
    <dgm:cxn modelId="{CCD9835D-C629-4961-A1D0-8C55C8D8E9F1}" type="presOf" srcId="{AE4EEC44-D054-4286-8758-8588E7E70EE1}" destId="{0D7DC3E2-433F-437D-8B26-1AD4DDF32AB9}" srcOrd="1" destOrd="0" presId="urn:microsoft.com/office/officeart/2005/8/layout/list1"/>
    <dgm:cxn modelId="{AEE31977-8179-45CC-A4E8-8C785196832D}" srcId="{AE4EEC44-D054-4286-8758-8588E7E70EE1}" destId="{DDFB18EE-3410-43DD-9122-DBC047BB6521}" srcOrd="0" destOrd="0" parTransId="{B964C70F-158F-4B59-8A4A-ECC9D3D81D34}" sibTransId="{7C08A3C8-9E3F-4FB8-894D-6826A0A8B2F8}"/>
    <dgm:cxn modelId="{B6D9A191-1479-47C0-A66E-2C919C0D5E39}" srcId="{7D3D61DC-968E-403A-8100-DFE8D474B345}" destId="{AE4EEC44-D054-4286-8758-8588E7E70EE1}" srcOrd="1" destOrd="0" parTransId="{8B3791E9-3358-472C-940D-6F45F1D9F213}" sibTransId="{9FBE5DDA-9988-48E2-9556-E4A8455CFDEC}"/>
    <dgm:cxn modelId="{EFD42C98-6D4A-4066-AFBD-AF472DA4C5A1}" type="presOf" srcId="{4FBF5F2F-073B-4599-B5F5-47D1BD3DA662}" destId="{E3E80B91-91BC-49DB-83D4-25EA43A0E8D7}" srcOrd="0" destOrd="0" presId="urn:microsoft.com/office/officeart/2005/8/layout/list1"/>
    <dgm:cxn modelId="{BF8E68AC-805A-4D9F-AD9A-0336548F3637}" type="presOf" srcId="{9C025521-CCDA-47E0-A624-8CE1DF4781D2}" destId="{0A7F302B-509A-407A-8603-A3E677973718}" srcOrd="1" destOrd="0" presId="urn:microsoft.com/office/officeart/2005/8/layout/list1"/>
    <dgm:cxn modelId="{0F97B1AC-FEB3-4B2A-9908-6266A8205AA4}" type="presOf" srcId="{9C025521-CCDA-47E0-A624-8CE1DF4781D2}" destId="{8237973A-0915-477E-9CEB-2E11C4BF876F}" srcOrd="0" destOrd="0" presId="urn:microsoft.com/office/officeart/2005/8/layout/list1"/>
    <dgm:cxn modelId="{FADFD3DC-12E6-4B66-97A8-F8010B6E16B4}" type="presOf" srcId="{53753385-629A-472C-9B70-2C143616E147}" destId="{DBF0989F-3ED1-49F7-AED2-27E76B958D7F}" srcOrd="0" destOrd="0" presId="urn:microsoft.com/office/officeart/2005/8/layout/list1"/>
    <dgm:cxn modelId="{24A2DCF0-6DD6-4B45-8DCC-EFB955AE880C}" type="presOf" srcId="{404E7780-6813-42CF-ABD7-5B62BDCB3277}" destId="{F2844231-CE57-415B-BB3A-671FEADE4F3A}" srcOrd="0" destOrd="0" presId="urn:microsoft.com/office/officeart/2005/8/layout/list1"/>
    <dgm:cxn modelId="{00911DF5-560A-48D9-97C3-926404042660}" type="presOf" srcId="{AE4EEC44-D054-4286-8758-8588E7E70EE1}" destId="{FBADE0AA-6F2D-4C72-8AFC-C966560F5EA2}" srcOrd="0" destOrd="0" presId="urn:microsoft.com/office/officeart/2005/8/layout/list1"/>
    <dgm:cxn modelId="{5863CADD-42A8-4C03-9962-76E82FBB96FD}" type="presParOf" srcId="{CE8DDB10-3D38-4332-A907-5EE487B31B63}" destId="{EDE5C474-C7DA-420B-8501-F12EFED6CC12}" srcOrd="0" destOrd="0" presId="urn:microsoft.com/office/officeart/2005/8/layout/list1"/>
    <dgm:cxn modelId="{177ACE3C-08F0-4E52-B292-485EF4656907}" type="presParOf" srcId="{EDE5C474-C7DA-420B-8501-F12EFED6CC12}" destId="{8237973A-0915-477E-9CEB-2E11C4BF876F}" srcOrd="0" destOrd="0" presId="urn:microsoft.com/office/officeart/2005/8/layout/list1"/>
    <dgm:cxn modelId="{DE0642C9-A505-4334-9BFA-124D42FE6BC6}" type="presParOf" srcId="{EDE5C474-C7DA-420B-8501-F12EFED6CC12}" destId="{0A7F302B-509A-407A-8603-A3E677973718}" srcOrd="1" destOrd="0" presId="urn:microsoft.com/office/officeart/2005/8/layout/list1"/>
    <dgm:cxn modelId="{D5121E15-DB93-44BF-97CB-C5D87F71A7A8}" type="presParOf" srcId="{CE8DDB10-3D38-4332-A907-5EE487B31B63}" destId="{E739FD32-A202-4014-82CC-242197D6790B}" srcOrd="1" destOrd="0" presId="urn:microsoft.com/office/officeart/2005/8/layout/list1"/>
    <dgm:cxn modelId="{0F8D768C-798D-441B-90C6-87D0756210C8}" type="presParOf" srcId="{CE8DDB10-3D38-4332-A907-5EE487B31B63}" destId="{F2844231-CE57-415B-BB3A-671FEADE4F3A}" srcOrd="2" destOrd="0" presId="urn:microsoft.com/office/officeart/2005/8/layout/list1"/>
    <dgm:cxn modelId="{1628A572-E5F2-48BD-8849-9FB0948E2737}" type="presParOf" srcId="{CE8DDB10-3D38-4332-A907-5EE487B31B63}" destId="{E03041B8-72FD-4CF9-BE16-6792D38F4A14}" srcOrd="3" destOrd="0" presId="urn:microsoft.com/office/officeart/2005/8/layout/list1"/>
    <dgm:cxn modelId="{B8A8D67D-58E7-4120-ABC0-CA21204AE0D7}" type="presParOf" srcId="{CE8DDB10-3D38-4332-A907-5EE487B31B63}" destId="{9577B378-A7B4-4B03-A4F4-B72D61E277BB}" srcOrd="4" destOrd="0" presId="urn:microsoft.com/office/officeart/2005/8/layout/list1"/>
    <dgm:cxn modelId="{12996242-E9EF-415B-8FCC-AE4EBDF8F446}" type="presParOf" srcId="{9577B378-A7B4-4B03-A4F4-B72D61E277BB}" destId="{FBADE0AA-6F2D-4C72-8AFC-C966560F5EA2}" srcOrd="0" destOrd="0" presId="urn:microsoft.com/office/officeart/2005/8/layout/list1"/>
    <dgm:cxn modelId="{88CD940B-522F-4346-9D3A-82B844605FE3}" type="presParOf" srcId="{9577B378-A7B4-4B03-A4F4-B72D61E277BB}" destId="{0D7DC3E2-433F-437D-8B26-1AD4DDF32AB9}" srcOrd="1" destOrd="0" presId="urn:microsoft.com/office/officeart/2005/8/layout/list1"/>
    <dgm:cxn modelId="{47657B8E-5FD5-4173-A8AC-C37CCB74C6D6}" type="presParOf" srcId="{CE8DDB10-3D38-4332-A907-5EE487B31B63}" destId="{7C7C148A-29A5-465D-AB79-77C89B7EE418}" srcOrd="5" destOrd="0" presId="urn:microsoft.com/office/officeart/2005/8/layout/list1"/>
    <dgm:cxn modelId="{B7484CB2-4338-427E-8992-95BACE14FB99}" type="presParOf" srcId="{CE8DDB10-3D38-4332-A907-5EE487B31B63}" destId="{C4A9A79C-1673-423D-BD53-6A80EF20F2D1}" srcOrd="6" destOrd="0" presId="urn:microsoft.com/office/officeart/2005/8/layout/list1"/>
    <dgm:cxn modelId="{18CB916F-698D-4B95-AC52-A0188A8E4299}" type="presParOf" srcId="{CE8DDB10-3D38-4332-A907-5EE487B31B63}" destId="{BDD9D35E-7D20-4902-A935-88669F5E8D8E}" srcOrd="7" destOrd="0" presId="urn:microsoft.com/office/officeart/2005/8/layout/list1"/>
    <dgm:cxn modelId="{28A09825-E6DF-4C93-AF2D-55F2CD2E2822}" type="presParOf" srcId="{CE8DDB10-3D38-4332-A907-5EE487B31B63}" destId="{E63A4D5B-92C7-45FA-A5B6-F00BB6140C26}" srcOrd="8" destOrd="0" presId="urn:microsoft.com/office/officeart/2005/8/layout/list1"/>
    <dgm:cxn modelId="{A8A62A3B-0E69-4877-A6BD-6DAC58619E0E}" type="presParOf" srcId="{E63A4D5B-92C7-45FA-A5B6-F00BB6140C26}" destId="{DBF0989F-3ED1-49F7-AED2-27E76B958D7F}" srcOrd="0" destOrd="0" presId="urn:microsoft.com/office/officeart/2005/8/layout/list1"/>
    <dgm:cxn modelId="{B27BAC59-6D5E-4390-8309-693AFC208C36}" type="presParOf" srcId="{E63A4D5B-92C7-45FA-A5B6-F00BB6140C26}" destId="{868D1B47-A8AA-4C31-A284-DA49E8A0C2F8}" srcOrd="1" destOrd="0" presId="urn:microsoft.com/office/officeart/2005/8/layout/list1"/>
    <dgm:cxn modelId="{2BAE4E8F-6BD2-4F3D-A4BF-0D4CB1F84900}" type="presParOf" srcId="{CE8DDB10-3D38-4332-A907-5EE487B31B63}" destId="{E0CE4528-4A37-4E44-8402-3B749885E8D8}" srcOrd="9" destOrd="0" presId="urn:microsoft.com/office/officeart/2005/8/layout/list1"/>
    <dgm:cxn modelId="{69616FC1-1FE1-4A0D-BF59-0DDC53E0475A}" type="presParOf" srcId="{CE8DDB10-3D38-4332-A907-5EE487B31B63}" destId="{E3E80B91-91BC-49DB-83D4-25EA43A0E8D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14985-1492-4D46-8B09-6C3C023F7E75}"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hu-HU"/>
        </a:p>
      </dgm:t>
    </dgm:pt>
    <dgm:pt modelId="{DC93804B-F82C-42C5-AD0E-B651EC8CB894}">
      <dgm:prSet phldrT="[Szöveg]" custT="1"/>
      <dgm:spPr/>
      <dgm:t>
        <a:bodyPr/>
        <a:lstStyle/>
        <a:p>
          <a:r>
            <a:rPr lang="hu-HU" sz="2800" u="none">
              <a:solidFill>
                <a:srgbClr val="44546A"/>
              </a:solidFill>
            </a:rPr>
            <a:t>Pénzügyi adatok</a:t>
          </a:r>
          <a:endParaRPr lang="hu-HU" sz="2800" u="none" dirty="0">
            <a:solidFill>
              <a:srgbClr val="44546A"/>
            </a:solidFill>
          </a:endParaRPr>
        </a:p>
      </dgm:t>
    </dgm:pt>
    <dgm:pt modelId="{3041448A-506E-496F-83BD-6A389DBCA68C}" type="parTrans" cxnId="{79E85A33-2D97-44F4-ACBD-EC8E76DB2E7E}">
      <dgm:prSet/>
      <dgm:spPr/>
      <dgm:t>
        <a:bodyPr/>
        <a:lstStyle/>
        <a:p>
          <a:endParaRPr lang="hu-HU"/>
        </a:p>
      </dgm:t>
    </dgm:pt>
    <dgm:pt modelId="{2DDB4701-D261-4572-BB9E-E862DA017DA9}" type="sibTrans" cxnId="{79E85A33-2D97-44F4-ACBD-EC8E76DB2E7E}">
      <dgm:prSet/>
      <dgm:spPr/>
      <dgm:t>
        <a:bodyPr/>
        <a:lstStyle/>
        <a:p>
          <a:endParaRPr lang="hu-HU"/>
        </a:p>
      </dgm:t>
    </dgm:pt>
    <dgm:pt modelId="{7BF0484F-F17D-457F-BCA5-EFBC68BAB60F}">
      <dgm:prSet phldrT="[Szöveg]" custT="1"/>
      <dgm:spPr/>
      <dgm:t>
        <a:bodyPr/>
        <a:lstStyle/>
        <a:p>
          <a:r>
            <a:rPr lang="hu-HU" sz="1600" dirty="0"/>
            <a:t>Adószám</a:t>
          </a:r>
        </a:p>
      </dgm:t>
    </dgm:pt>
    <dgm:pt modelId="{F3632E3C-F4ED-437C-B80E-39621B6A21BF}" type="parTrans" cxnId="{45551037-20EE-42BC-A153-2436E8DCD901}">
      <dgm:prSet/>
      <dgm:spPr/>
      <dgm:t>
        <a:bodyPr/>
        <a:lstStyle/>
        <a:p>
          <a:endParaRPr lang="hu-HU"/>
        </a:p>
      </dgm:t>
    </dgm:pt>
    <dgm:pt modelId="{071C86FE-7348-40AB-A830-BB9835BCE608}" type="sibTrans" cxnId="{45551037-20EE-42BC-A153-2436E8DCD901}">
      <dgm:prSet/>
      <dgm:spPr/>
      <dgm:t>
        <a:bodyPr/>
        <a:lstStyle/>
        <a:p>
          <a:endParaRPr lang="hu-HU"/>
        </a:p>
      </dgm:t>
    </dgm:pt>
    <dgm:pt modelId="{F5B0FE5F-7104-48C5-A65E-5992B29BD6EB}">
      <dgm:prSet phldrT="[Szöveg]" custT="1"/>
      <dgm:spPr/>
      <dgm:t>
        <a:bodyPr/>
        <a:lstStyle/>
        <a:p>
          <a:r>
            <a:rPr lang="hu-HU" sz="1600" dirty="0"/>
            <a:t>Bankszámlaszám</a:t>
          </a:r>
        </a:p>
      </dgm:t>
    </dgm:pt>
    <dgm:pt modelId="{0D1E87A3-D7A0-4728-9DC5-EBAA98937C86}" type="parTrans" cxnId="{105597CE-F418-46E5-A344-30AF7749010E}">
      <dgm:prSet/>
      <dgm:spPr/>
      <dgm:t>
        <a:bodyPr/>
        <a:lstStyle/>
        <a:p>
          <a:endParaRPr lang="hu-HU"/>
        </a:p>
      </dgm:t>
    </dgm:pt>
    <dgm:pt modelId="{BC3F8041-22D9-4A60-80FF-C62CA746FCB6}" type="sibTrans" cxnId="{105597CE-F418-46E5-A344-30AF7749010E}">
      <dgm:prSet/>
      <dgm:spPr/>
      <dgm:t>
        <a:bodyPr/>
        <a:lstStyle/>
        <a:p>
          <a:endParaRPr lang="hu-HU"/>
        </a:p>
      </dgm:t>
    </dgm:pt>
    <dgm:pt modelId="{A9E54675-E9E5-4151-9A19-6A90C4803D75}">
      <dgm:prSet phldrT="[Szöveg]" custT="1"/>
      <dgm:spPr/>
      <dgm:t>
        <a:bodyPr/>
        <a:lstStyle/>
        <a:p>
          <a:r>
            <a:rPr lang="hu-HU" sz="2800">
              <a:solidFill>
                <a:srgbClr val="44546A"/>
              </a:solidFill>
            </a:rPr>
            <a:t>Kapcsolattartó</a:t>
          </a:r>
          <a:endParaRPr lang="hu-HU" sz="2800" dirty="0">
            <a:solidFill>
              <a:srgbClr val="44546A"/>
            </a:solidFill>
          </a:endParaRPr>
        </a:p>
      </dgm:t>
    </dgm:pt>
    <dgm:pt modelId="{A9017E8B-0DE8-4349-9DA9-03A3BB314705}" type="parTrans" cxnId="{CA90C0D4-67AB-4502-8A1C-908264353E94}">
      <dgm:prSet/>
      <dgm:spPr/>
      <dgm:t>
        <a:bodyPr/>
        <a:lstStyle/>
        <a:p>
          <a:endParaRPr lang="hu-HU"/>
        </a:p>
      </dgm:t>
    </dgm:pt>
    <dgm:pt modelId="{94695FB8-5363-44D0-BDAE-55AE1F8CFBFA}" type="sibTrans" cxnId="{CA90C0D4-67AB-4502-8A1C-908264353E94}">
      <dgm:prSet/>
      <dgm:spPr/>
      <dgm:t>
        <a:bodyPr/>
        <a:lstStyle/>
        <a:p>
          <a:endParaRPr lang="hu-HU"/>
        </a:p>
      </dgm:t>
    </dgm:pt>
    <dgm:pt modelId="{C6C4B2B0-4EF6-457A-A397-6652591B2D25}">
      <dgm:prSet phldrT="[Szöveg]" custT="1"/>
      <dgm:spPr/>
      <dgm:t>
        <a:bodyPr/>
        <a:lstStyle/>
        <a:p>
          <a:r>
            <a:rPr lang="hu-HU" sz="1600" dirty="0"/>
            <a:t>Név</a:t>
          </a:r>
        </a:p>
      </dgm:t>
    </dgm:pt>
    <dgm:pt modelId="{2DC17ADC-E082-4992-9AF2-AAC244B0FE72}" type="parTrans" cxnId="{B35305D5-AE9E-4342-B937-5DFE8B21716D}">
      <dgm:prSet/>
      <dgm:spPr/>
      <dgm:t>
        <a:bodyPr/>
        <a:lstStyle/>
        <a:p>
          <a:endParaRPr lang="hu-HU"/>
        </a:p>
      </dgm:t>
    </dgm:pt>
    <dgm:pt modelId="{9E05E807-9680-4319-A19A-4FAC5C93F355}" type="sibTrans" cxnId="{B35305D5-AE9E-4342-B937-5DFE8B21716D}">
      <dgm:prSet/>
      <dgm:spPr/>
      <dgm:t>
        <a:bodyPr/>
        <a:lstStyle/>
        <a:p>
          <a:endParaRPr lang="hu-HU"/>
        </a:p>
      </dgm:t>
    </dgm:pt>
    <dgm:pt modelId="{F0A93D54-AA6B-4C56-BC06-B52B1A6A2F9F}">
      <dgm:prSet phldrT="[Szöveg]" custT="1"/>
      <dgm:spPr/>
      <dgm:t>
        <a:bodyPr/>
        <a:lstStyle/>
        <a:p>
          <a:r>
            <a:rPr lang="hu-HU" sz="1600" dirty="0"/>
            <a:t>Hivatali telefonszám</a:t>
          </a:r>
        </a:p>
      </dgm:t>
    </dgm:pt>
    <dgm:pt modelId="{F85BA772-8C14-4735-93BD-71E804A3097F}" type="parTrans" cxnId="{940D72D8-78D7-4D52-8A23-999AA9F214E8}">
      <dgm:prSet/>
      <dgm:spPr/>
      <dgm:t>
        <a:bodyPr/>
        <a:lstStyle/>
        <a:p>
          <a:endParaRPr lang="hu-HU"/>
        </a:p>
      </dgm:t>
    </dgm:pt>
    <dgm:pt modelId="{1293BA8D-8F6C-4626-B66A-414D054C10A0}" type="sibTrans" cxnId="{940D72D8-78D7-4D52-8A23-999AA9F214E8}">
      <dgm:prSet/>
      <dgm:spPr/>
      <dgm:t>
        <a:bodyPr/>
        <a:lstStyle/>
        <a:p>
          <a:endParaRPr lang="hu-HU"/>
        </a:p>
      </dgm:t>
    </dgm:pt>
    <dgm:pt modelId="{F7CB84E1-7785-4A33-B50C-964FE40AA133}">
      <dgm:prSet phldrT="[Szöveg]" custT="1"/>
      <dgm:spPr/>
      <dgm:t>
        <a:bodyPr/>
        <a:lstStyle/>
        <a:p>
          <a:r>
            <a:rPr lang="hu-HU" sz="2800">
              <a:solidFill>
                <a:srgbClr val="44546A"/>
              </a:solidFill>
            </a:rPr>
            <a:t>Szakmai adatok</a:t>
          </a:r>
          <a:endParaRPr lang="hu-HU" sz="2800" dirty="0">
            <a:solidFill>
              <a:srgbClr val="44546A"/>
            </a:solidFill>
          </a:endParaRPr>
        </a:p>
      </dgm:t>
    </dgm:pt>
    <dgm:pt modelId="{1BA9DBCF-B85A-49DC-8CBF-8C76A8BD26F8}" type="parTrans" cxnId="{34F17B82-48BB-4236-B415-C4FE85E95D96}">
      <dgm:prSet/>
      <dgm:spPr/>
      <dgm:t>
        <a:bodyPr/>
        <a:lstStyle/>
        <a:p>
          <a:endParaRPr lang="hu-HU"/>
        </a:p>
      </dgm:t>
    </dgm:pt>
    <dgm:pt modelId="{C219349D-B98D-4EDB-B743-8596DD92908C}" type="sibTrans" cxnId="{34F17B82-48BB-4236-B415-C4FE85E95D96}">
      <dgm:prSet/>
      <dgm:spPr/>
      <dgm:t>
        <a:bodyPr/>
        <a:lstStyle/>
        <a:p>
          <a:endParaRPr lang="hu-HU"/>
        </a:p>
      </dgm:t>
    </dgm:pt>
    <dgm:pt modelId="{41A27360-7138-4DF8-8E41-56E8D703934D}">
      <dgm:prSet phldrT="[Szöveg]" custT="1"/>
      <dgm:spPr/>
      <dgm:t>
        <a:bodyPr/>
        <a:lstStyle/>
        <a:p>
          <a:r>
            <a:rPr lang="hu-HU" sz="1600" dirty="0"/>
            <a:t>Könyvtári</a:t>
          </a:r>
          <a:r>
            <a:rPr lang="hu-HU" sz="1200" dirty="0"/>
            <a:t> </a:t>
          </a:r>
          <a:r>
            <a:rPr lang="hu-HU" sz="1600" dirty="0"/>
            <a:t>munkakörben</a:t>
          </a:r>
          <a:r>
            <a:rPr lang="hu-HU" sz="1200" dirty="0"/>
            <a:t> </a:t>
          </a:r>
          <a:r>
            <a:rPr lang="hu-HU" sz="1600" dirty="0"/>
            <a:t>foglalkoztatottak</a:t>
          </a:r>
          <a:r>
            <a:rPr lang="hu-HU" sz="1200" dirty="0"/>
            <a:t> </a:t>
          </a:r>
          <a:r>
            <a:rPr lang="hu-HU" sz="1600" dirty="0"/>
            <a:t>száma</a:t>
          </a:r>
        </a:p>
      </dgm:t>
    </dgm:pt>
    <dgm:pt modelId="{FE05BEF7-7460-4B55-BE39-901271F39D01}" type="parTrans" cxnId="{4266453D-43F4-4E9B-80BD-2422ED1FA2A3}">
      <dgm:prSet/>
      <dgm:spPr/>
      <dgm:t>
        <a:bodyPr/>
        <a:lstStyle/>
        <a:p>
          <a:endParaRPr lang="hu-HU"/>
        </a:p>
      </dgm:t>
    </dgm:pt>
    <dgm:pt modelId="{AF132083-8409-455F-B60F-470D55101CE7}" type="sibTrans" cxnId="{4266453D-43F4-4E9B-80BD-2422ED1FA2A3}">
      <dgm:prSet/>
      <dgm:spPr/>
      <dgm:t>
        <a:bodyPr/>
        <a:lstStyle/>
        <a:p>
          <a:endParaRPr lang="hu-HU"/>
        </a:p>
      </dgm:t>
    </dgm:pt>
    <dgm:pt modelId="{FC64D0EF-7453-485E-A90C-CB51CFDAF672}">
      <dgm:prSet phldrT="[Szöveg]" custT="1"/>
      <dgm:spPr/>
      <dgm:t>
        <a:bodyPr/>
        <a:lstStyle/>
        <a:p>
          <a:r>
            <a:rPr lang="hu-HU" sz="1600" dirty="0"/>
            <a:t>Mióta foglalkoznak minőségüggyel; már meglévő MKC  dátuma</a:t>
          </a:r>
        </a:p>
      </dgm:t>
    </dgm:pt>
    <dgm:pt modelId="{9E49E9DE-4AD6-4458-B084-8739D6ADAB48}" type="parTrans" cxnId="{52C89FAD-4BBA-4838-9EA0-66E54FED7777}">
      <dgm:prSet/>
      <dgm:spPr/>
      <dgm:t>
        <a:bodyPr/>
        <a:lstStyle/>
        <a:p>
          <a:endParaRPr lang="hu-HU"/>
        </a:p>
      </dgm:t>
    </dgm:pt>
    <dgm:pt modelId="{69FAA3C7-6D54-4383-BA49-B66D374A9F8B}" type="sibTrans" cxnId="{52C89FAD-4BBA-4838-9EA0-66E54FED7777}">
      <dgm:prSet/>
      <dgm:spPr/>
      <dgm:t>
        <a:bodyPr/>
        <a:lstStyle/>
        <a:p>
          <a:endParaRPr lang="hu-HU"/>
        </a:p>
      </dgm:t>
    </dgm:pt>
    <dgm:pt modelId="{0440E645-F827-4C4F-BDCE-E988D335EA89}">
      <dgm:prSet phldrT="[Szöveg]" custT="1"/>
      <dgm:spPr/>
      <dgm:t>
        <a:bodyPr/>
        <a:lstStyle/>
        <a:p>
          <a:r>
            <a:rPr lang="hu-HU" sz="1600" dirty="0"/>
            <a:t>Számlavezető bank</a:t>
          </a:r>
        </a:p>
      </dgm:t>
    </dgm:pt>
    <dgm:pt modelId="{B5E1D235-5845-4A49-AF78-999C699331D3}" type="parTrans" cxnId="{F35315D3-812E-4E7C-AC7A-1A7A84F01BAB}">
      <dgm:prSet/>
      <dgm:spPr/>
      <dgm:t>
        <a:bodyPr/>
        <a:lstStyle/>
        <a:p>
          <a:endParaRPr lang="hu-HU"/>
        </a:p>
      </dgm:t>
    </dgm:pt>
    <dgm:pt modelId="{C50E10E3-661B-494F-9CD4-ABDED85F723C}" type="sibTrans" cxnId="{F35315D3-812E-4E7C-AC7A-1A7A84F01BAB}">
      <dgm:prSet/>
      <dgm:spPr/>
      <dgm:t>
        <a:bodyPr/>
        <a:lstStyle/>
        <a:p>
          <a:endParaRPr lang="hu-HU"/>
        </a:p>
      </dgm:t>
    </dgm:pt>
    <dgm:pt modelId="{1992257F-DA28-41FF-882A-C609647EC4CE}">
      <dgm:prSet phldrT="[Szöveg]" custT="1"/>
      <dgm:spPr/>
      <dgm:t>
        <a:bodyPr/>
        <a:lstStyle/>
        <a:p>
          <a:r>
            <a:rPr lang="hu-HU" sz="1600" dirty="0"/>
            <a:t>Beosztás</a:t>
          </a:r>
        </a:p>
      </dgm:t>
    </dgm:pt>
    <dgm:pt modelId="{89916A02-0101-4AAC-A5CD-08E6F581DF41}" type="parTrans" cxnId="{7B99FC7E-F663-40DE-A392-670F6D4DF3F5}">
      <dgm:prSet/>
      <dgm:spPr/>
      <dgm:t>
        <a:bodyPr/>
        <a:lstStyle/>
        <a:p>
          <a:endParaRPr lang="hu-HU"/>
        </a:p>
      </dgm:t>
    </dgm:pt>
    <dgm:pt modelId="{66AF5F70-E6CF-45C7-89E1-7FCF57104730}" type="sibTrans" cxnId="{7B99FC7E-F663-40DE-A392-670F6D4DF3F5}">
      <dgm:prSet/>
      <dgm:spPr/>
      <dgm:t>
        <a:bodyPr/>
        <a:lstStyle/>
        <a:p>
          <a:endParaRPr lang="hu-HU"/>
        </a:p>
      </dgm:t>
    </dgm:pt>
    <dgm:pt modelId="{B69231E5-DCAC-4B55-A418-9476767DACB4}">
      <dgm:prSet phldrT="[Szöveg]" custT="1"/>
      <dgm:spPr/>
      <dgm:t>
        <a:bodyPr/>
        <a:lstStyle/>
        <a:p>
          <a:r>
            <a:rPr lang="hu-HU" sz="1600" dirty="0"/>
            <a:t>Hivatali e-mail-cím</a:t>
          </a:r>
        </a:p>
      </dgm:t>
    </dgm:pt>
    <dgm:pt modelId="{96EBE3FF-5A17-4BB1-AC32-E0F89B370955}" type="parTrans" cxnId="{D3045F7B-EBC4-4EB2-9055-BB216C751475}">
      <dgm:prSet/>
      <dgm:spPr/>
      <dgm:t>
        <a:bodyPr/>
        <a:lstStyle/>
        <a:p>
          <a:endParaRPr lang="hu-HU"/>
        </a:p>
      </dgm:t>
    </dgm:pt>
    <dgm:pt modelId="{8686D60B-0B2B-4498-B0D1-9B809537E016}" type="sibTrans" cxnId="{D3045F7B-EBC4-4EB2-9055-BB216C751475}">
      <dgm:prSet/>
      <dgm:spPr/>
      <dgm:t>
        <a:bodyPr/>
        <a:lstStyle/>
        <a:p>
          <a:endParaRPr lang="hu-HU"/>
        </a:p>
      </dgm:t>
    </dgm:pt>
    <dgm:pt modelId="{E16EC6D5-F486-45FF-BD27-90FD7BBFD99A}">
      <dgm:prSet phldrT="[Szöveg]" custT="1"/>
      <dgm:spPr/>
      <dgm:t>
        <a:bodyPr/>
        <a:lstStyle/>
        <a:p>
          <a:r>
            <a:rPr lang="hu-HU" sz="1600" dirty="0"/>
            <a:t>Kategória</a:t>
          </a:r>
        </a:p>
      </dgm:t>
    </dgm:pt>
    <dgm:pt modelId="{E029CF6F-71A4-4926-BD71-095FD0DFAC78}" type="parTrans" cxnId="{89B91BCF-8E1A-4D10-B790-5E227C94F37F}">
      <dgm:prSet/>
      <dgm:spPr/>
      <dgm:t>
        <a:bodyPr/>
        <a:lstStyle/>
        <a:p>
          <a:endParaRPr lang="hu-HU"/>
        </a:p>
      </dgm:t>
    </dgm:pt>
    <dgm:pt modelId="{6505D641-983C-45F1-9751-80A491187272}" type="sibTrans" cxnId="{89B91BCF-8E1A-4D10-B790-5E227C94F37F}">
      <dgm:prSet/>
      <dgm:spPr/>
      <dgm:t>
        <a:bodyPr/>
        <a:lstStyle/>
        <a:p>
          <a:endParaRPr lang="hu-HU"/>
        </a:p>
      </dgm:t>
    </dgm:pt>
    <dgm:pt modelId="{951F77E5-6F60-4AD0-9903-FDB8ABFEAF1D}">
      <dgm:prSet phldrT="[Szöveg]" custT="1"/>
      <dgm:spPr/>
      <dgm:t>
        <a:bodyPr/>
        <a:lstStyle/>
        <a:p>
          <a:r>
            <a:rPr lang="hu-HU" sz="1600" dirty="0"/>
            <a:t>Könyvtár két utolsó szervezeti önértékelésének dátuma</a:t>
          </a:r>
        </a:p>
      </dgm:t>
    </dgm:pt>
    <dgm:pt modelId="{6B7A57D0-631D-4CAF-BE6E-B9C2B162C8DE}" type="parTrans" cxnId="{952120DB-4A0F-4850-B5B0-97AE2C359DDE}">
      <dgm:prSet/>
      <dgm:spPr/>
      <dgm:t>
        <a:bodyPr/>
        <a:lstStyle/>
        <a:p>
          <a:endParaRPr lang="hu-HU"/>
        </a:p>
      </dgm:t>
    </dgm:pt>
    <dgm:pt modelId="{AB26D822-0BC6-4925-84FB-7E6FC3310360}" type="sibTrans" cxnId="{952120DB-4A0F-4850-B5B0-97AE2C359DDE}">
      <dgm:prSet/>
      <dgm:spPr/>
      <dgm:t>
        <a:bodyPr/>
        <a:lstStyle/>
        <a:p>
          <a:endParaRPr lang="hu-HU"/>
        </a:p>
      </dgm:t>
    </dgm:pt>
    <dgm:pt modelId="{DA68A7AD-75D3-439C-873F-628F4E3730A3}" type="pres">
      <dgm:prSet presAssocID="{CE314985-1492-4D46-8B09-6C3C023F7E75}" presName="theList" presStyleCnt="0">
        <dgm:presLayoutVars>
          <dgm:dir/>
          <dgm:animLvl val="lvl"/>
          <dgm:resizeHandles val="exact"/>
        </dgm:presLayoutVars>
      </dgm:prSet>
      <dgm:spPr/>
    </dgm:pt>
    <dgm:pt modelId="{5FD13A19-B804-4B0B-A291-058F1554A7B8}" type="pres">
      <dgm:prSet presAssocID="{DC93804B-F82C-42C5-AD0E-B651EC8CB894}" presName="compNode" presStyleCnt="0"/>
      <dgm:spPr/>
    </dgm:pt>
    <dgm:pt modelId="{54DE238E-45D5-4544-954A-2D46CEABD91A}" type="pres">
      <dgm:prSet presAssocID="{DC93804B-F82C-42C5-AD0E-B651EC8CB894}" presName="aNode" presStyleLbl="bgShp" presStyleIdx="0" presStyleCnt="3"/>
      <dgm:spPr/>
    </dgm:pt>
    <dgm:pt modelId="{DCBE366D-34A0-4F2A-B880-BA24DCD60480}" type="pres">
      <dgm:prSet presAssocID="{DC93804B-F82C-42C5-AD0E-B651EC8CB894}" presName="textNode" presStyleLbl="bgShp" presStyleIdx="0" presStyleCnt="3"/>
      <dgm:spPr/>
    </dgm:pt>
    <dgm:pt modelId="{26BA8A71-4D88-4A12-AAC2-5E97DCA2E848}" type="pres">
      <dgm:prSet presAssocID="{DC93804B-F82C-42C5-AD0E-B651EC8CB894}" presName="compChildNode" presStyleCnt="0"/>
      <dgm:spPr/>
    </dgm:pt>
    <dgm:pt modelId="{3D9B1266-71B1-46EF-B16A-1BA468ECB556}" type="pres">
      <dgm:prSet presAssocID="{DC93804B-F82C-42C5-AD0E-B651EC8CB894}" presName="theInnerList" presStyleCnt="0"/>
      <dgm:spPr/>
    </dgm:pt>
    <dgm:pt modelId="{D9DC343B-E3F6-4476-A7DB-51729F43C415}" type="pres">
      <dgm:prSet presAssocID="{7BF0484F-F17D-457F-BCA5-EFBC68BAB60F}" presName="childNode" presStyleLbl="node1" presStyleIdx="0" presStyleCnt="11">
        <dgm:presLayoutVars>
          <dgm:bulletEnabled val="1"/>
        </dgm:presLayoutVars>
      </dgm:prSet>
      <dgm:spPr/>
    </dgm:pt>
    <dgm:pt modelId="{BD5EF1FE-0B0F-463D-A0EC-CA2EF9B42C70}" type="pres">
      <dgm:prSet presAssocID="{7BF0484F-F17D-457F-BCA5-EFBC68BAB60F}" presName="aSpace2" presStyleCnt="0"/>
      <dgm:spPr/>
    </dgm:pt>
    <dgm:pt modelId="{F536FE2F-830D-4ADA-8279-AA9581082B03}" type="pres">
      <dgm:prSet presAssocID="{0440E645-F827-4C4F-BDCE-E988D335EA89}" presName="childNode" presStyleLbl="node1" presStyleIdx="1" presStyleCnt="11">
        <dgm:presLayoutVars>
          <dgm:bulletEnabled val="1"/>
        </dgm:presLayoutVars>
      </dgm:prSet>
      <dgm:spPr/>
    </dgm:pt>
    <dgm:pt modelId="{20AC2A07-72F2-4DEA-A826-8C37F0192CE5}" type="pres">
      <dgm:prSet presAssocID="{0440E645-F827-4C4F-BDCE-E988D335EA89}" presName="aSpace2" presStyleCnt="0"/>
      <dgm:spPr/>
    </dgm:pt>
    <dgm:pt modelId="{3C1DBFD5-1C88-4C1B-A4B2-39D7B31D8A98}" type="pres">
      <dgm:prSet presAssocID="{F5B0FE5F-7104-48C5-A65E-5992B29BD6EB}" presName="childNode" presStyleLbl="node1" presStyleIdx="2" presStyleCnt="11">
        <dgm:presLayoutVars>
          <dgm:bulletEnabled val="1"/>
        </dgm:presLayoutVars>
      </dgm:prSet>
      <dgm:spPr/>
    </dgm:pt>
    <dgm:pt modelId="{A6D4CBD5-339D-4A42-AB2A-9A1AEDEF61BA}" type="pres">
      <dgm:prSet presAssocID="{DC93804B-F82C-42C5-AD0E-B651EC8CB894}" presName="aSpace" presStyleCnt="0"/>
      <dgm:spPr/>
    </dgm:pt>
    <dgm:pt modelId="{23780FFA-0785-4B9B-A298-7920334227D9}" type="pres">
      <dgm:prSet presAssocID="{A9E54675-E9E5-4151-9A19-6A90C4803D75}" presName="compNode" presStyleCnt="0"/>
      <dgm:spPr/>
    </dgm:pt>
    <dgm:pt modelId="{2987AE11-8113-4616-B373-1DA3B4B2352C}" type="pres">
      <dgm:prSet presAssocID="{A9E54675-E9E5-4151-9A19-6A90C4803D75}" presName="aNode" presStyleLbl="bgShp" presStyleIdx="1" presStyleCnt="3"/>
      <dgm:spPr/>
    </dgm:pt>
    <dgm:pt modelId="{4F900A7B-0872-451E-AA89-D1A37F892F3B}" type="pres">
      <dgm:prSet presAssocID="{A9E54675-E9E5-4151-9A19-6A90C4803D75}" presName="textNode" presStyleLbl="bgShp" presStyleIdx="1" presStyleCnt="3"/>
      <dgm:spPr/>
    </dgm:pt>
    <dgm:pt modelId="{9353CF65-2FA7-46D7-899C-F71D92D08503}" type="pres">
      <dgm:prSet presAssocID="{A9E54675-E9E5-4151-9A19-6A90C4803D75}" presName="compChildNode" presStyleCnt="0"/>
      <dgm:spPr/>
    </dgm:pt>
    <dgm:pt modelId="{46DD456C-060D-4BD6-9CD1-37898D35B6EB}" type="pres">
      <dgm:prSet presAssocID="{A9E54675-E9E5-4151-9A19-6A90C4803D75}" presName="theInnerList" presStyleCnt="0"/>
      <dgm:spPr/>
    </dgm:pt>
    <dgm:pt modelId="{FBBEF349-7753-4578-9BFD-6E059D7775F8}" type="pres">
      <dgm:prSet presAssocID="{C6C4B2B0-4EF6-457A-A397-6652591B2D25}" presName="childNode" presStyleLbl="node1" presStyleIdx="3" presStyleCnt="11">
        <dgm:presLayoutVars>
          <dgm:bulletEnabled val="1"/>
        </dgm:presLayoutVars>
      </dgm:prSet>
      <dgm:spPr/>
    </dgm:pt>
    <dgm:pt modelId="{388F35BD-62DD-4A76-A6CC-21454C72F0B9}" type="pres">
      <dgm:prSet presAssocID="{C6C4B2B0-4EF6-457A-A397-6652591B2D25}" presName="aSpace2" presStyleCnt="0"/>
      <dgm:spPr/>
    </dgm:pt>
    <dgm:pt modelId="{956F652F-C381-4A11-92CC-4625A79EE30A}" type="pres">
      <dgm:prSet presAssocID="{1992257F-DA28-41FF-882A-C609647EC4CE}" presName="childNode" presStyleLbl="node1" presStyleIdx="4" presStyleCnt="11">
        <dgm:presLayoutVars>
          <dgm:bulletEnabled val="1"/>
        </dgm:presLayoutVars>
      </dgm:prSet>
      <dgm:spPr/>
    </dgm:pt>
    <dgm:pt modelId="{0D9AC930-3A5F-45CD-BBC8-18439BFBA5F4}" type="pres">
      <dgm:prSet presAssocID="{1992257F-DA28-41FF-882A-C609647EC4CE}" presName="aSpace2" presStyleCnt="0"/>
      <dgm:spPr/>
    </dgm:pt>
    <dgm:pt modelId="{C5F75CC5-9C2D-4FBE-9BE8-9A00E1158AA1}" type="pres">
      <dgm:prSet presAssocID="{B69231E5-DCAC-4B55-A418-9476767DACB4}" presName="childNode" presStyleLbl="node1" presStyleIdx="5" presStyleCnt="11">
        <dgm:presLayoutVars>
          <dgm:bulletEnabled val="1"/>
        </dgm:presLayoutVars>
      </dgm:prSet>
      <dgm:spPr/>
    </dgm:pt>
    <dgm:pt modelId="{7B0C0AC0-C2D7-4E3C-A3FD-66FE71D9AC5A}" type="pres">
      <dgm:prSet presAssocID="{B69231E5-DCAC-4B55-A418-9476767DACB4}" presName="aSpace2" presStyleCnt="0"/>
      <dgm:spPr/>
    </dgm:pt>
    <dgm:pt modelId="{BF005C5D-B451-4FDD-B3CB-0D9D356269EA}" type="pres">
      <dgm:prSet presAssocID="{F0A93D54-AA6B-4C56-BC06-B52B1A6A2F9F}" presName="childNode" presStyleLbl="node1" presStyleIdx="6" presStyleCnt="11">
        <dgm:presLayoutVars>
          <dgm:bulletEnabled val="1"/>
        </dgm:presLayoutVars>
      </dgm:prSet>
      <dgm:spPr/>
    </dgm:pt>
    <dgm:pt modelId="{552E64F2-B780-4F86-8E03-C101882902D9}" type="pres">
      <dgm:prSet presAssocID="{A9E54675-E9E5-4151-9A19-6A90C4803D75}" presName="aSpace" presStyleCnt="0"/>
      <dgm:spPr/>
    </dgm:pt>
    <dgm:pt modelId="{C9E71031-9EFE-4C31-9B17-6CD5C7F24002}" type="pres">
      <dgm:prSet presAssocID="{F7CB84E1-7785-4A33-B50C-964FE40AA133}" presName="compNode" presStyleCnt="0"/>
      <dgm:spPr/>
    </dgm:pt>
    <dgm:pt modelId="{3E8435B6-9372-480E-9B22-7C3C27427875}" type="pres">
      <dgm:prSet presAssocID="{F7CB84E1-7785-4A33-B50C-964FE40AA133}" presName="aNode" presStyleLbl="bgShp" presStyleIdx="2" presStyleCnt="3"/>
      <dgm:spPr/>
    </dgm:pt>
    <dgm:pt modelId="{F4BFE36F-2368-472F-BBA5-54C3A6ACB896}" type="pres">
      <dgm:prSet presAssocID="{F7CB84E1-7785-4A33-B50C-964FE40AA133}" presName="textNode" presStyleLbl="bgShp" presStyleIdx="2" presStyleCnt="3"/>
      <dgm:spPr/>
    </dgm:pt>
    <dgm:pt modelId="{5A5630FC-5306-4788-A74B-E9073DAA38D3}" type="pres">
      <dgm:prSet presAssocID="{F7CB84E1-7785-4A33-B50C-964FE40AA133}" presName="compChildNode" presStyleCnt="0"/>
      <dgm:spPr/>
    </dgm:pt>
    <dgm:pt modelId="{48DD75B0-DE3E-49EE-AA2B-50B1346D65FA}" type="pres">
      <dgm:prSet presAssocID="{F7CB84E1-7785-4A33-B50C-964FE40AA133}" presName="theInnerList" presStyleCnt="0"/>
      <dgm:spPr/>
    </dgm:pt>
    <dgm:pt modelId="{0AD06011-1A4A-4C05-BC9C-120AAA539984}" type="pres">
      <dgm:prSet presAssocID="{41A27360-7138-4DF8-8E41-56E8D703934D}" presName="childNode" presStyleLbl="node1" presStyleIdx="7" presStyleCnt="11">
        <dgm:presLayoutVars>
          <dgm:bulletEnabled val="1"/>
        </dgm:presLayoutVars>
      </dgm:prSet>
      <dgm:spPr/>
    </dgm:pt>
    <dgm:pt modelId="{D52B0A13-C617-4649-B024-0B986A9494B0}" type="pres">
      <dgm:prSet presAssocID="{41A27360-7138-4DF8-8E41-56E8D703934D}" presName="aSpace2" presStyleCnt="0"/>
      <dgm:spPr/>
    </dgm:pt>
    <dgm:pt modelId="{8403F436-962D-42FE-AD71-75BB01A333A6}" type="pres">
      <dgm:prSet presAssocID="{E16EC6D5-F486-45FF-BD27-90FD7BBFD99A}" presName="childNode" presStyleLbl="node1" presStyleIdx="8" presStyleCnt="11">
        <dgm:presLayoutVars>
          <dgm:bulletEnabled val="1"/>
        </dgm:presLayoutVars>
      </dgm:prSet>
      <dgm:spPr/>
    </dgm:pt>
    <dgm:pt modelId="{19C2B225-E887-4205-88BA-D568A26B5167}" type="pres">
      <dgm:prSet presAssocID="{E16EC6D5-F486-45FF-BD27-90FD7BBFD99A}" presName="aSpace2" presStyleCnt="0"/>
      <dgm:spPr/>
    </dgm:pt>
    <dgm:pt modelId="{6109E3EF-4A4C-479D-83B6-82D593875B0E}" type="pres">
      <dgm:prSet presAssocID="{951F77E5-6F60-4AD0-9903-FDB8ABFEAF1D}" presName="childNode" presStyleLbl="node1" presStyleIdx="9" presStyleCnt="11" custScaleY="150773">
        <dgm:presLayoutVars>
          <dgm:bulletEnabled val="1"/>
        </dgm:presLayoutVars>
      </dgm:prSet>
      <dgm:spPr/>
    </dgm:pt>
    <dgm:pt modelId="{AB0ED791-EEFC-45C0-9425-23210E922DB7}" type="pres">
      <dgm:prSet presAssocID="{951F77E5-6F60-4AD0-9903-FDB8ABFEAF1D}" presName="aSpace2" presStyleCnt="0"/>
      <dgm:spPr/>
    </dgm:pt>
    <dgm:pt modelId="{D4B75C32-4782-43EB-A75B-0450C2B98C90}" type="pres">
      <dgm:prSet presAssocID="{FC64D0EF-7453-485E-A90C-CB51CFDAF672}" presName="childNode" presStyleLbl="node1" presStyleIdx="10" presStyleCnt="11" custScaleY="181036">
        <dgm:presLayoutVars>
          <dgm:bulletEnabled val="1"/>
        </dgm:presLayoutVars>
      </dgm:prSet>
      <dgm:spPr/>
    </dgm:pt>
  </dgm:ptLst>
  <dgm:cxnLst>
    <dgm:cxn modelId="{C1B24702-4614-4405-BBD4-BCD815102B2C}" type="presOf" srcId="{7BF0484F-F17D-457F-BCA5-EFBC68BAB60F}" destId="{D9DC343B-E3F6-4476-A7DB-51729F43C415}" srcOrd="0" destOrd="0" presId="urn:microsoft.com/office/officeart/2005/8/layout/lProcess2"/>
    <dgm:cxn modelId="{79E85A33-2D97-44F4-ACBD-EC8E76DB2E7E}" srcId="{CE314985-1492-4D46-8B09-6C3C023F7E75}" destId="{DC93804B-F82C-42C5-AD0E-B651EC8CB894}" srcOrd="0" destOrd="0" parTransId="{3041448A-506E-496F-83BD-6A389DBCA68C}" sibTransId="{2DDB4701-D261-4572-BB9E-E862DA017DA9}"/>
    <dgm:cxn modelId="{45551037-20EE-42BC-A153-2436E8DCD901}" srcId="{DC93804B-F82C-42C5-AD0E-B651EC8CB894}" destId="{7BF0484F-F17D-457F-BCA5-EFBC68BAB60F}" srcOrd="0" destOrd="0" parTransId="{F3632E3C-F4ED-437C-B80E-39621B6A21BF}" sibTransId="{071C86FE-7348-40AB-A830-BB9835BCE608}"/>
    <dgm:cxn modelId="{4266453D-43F4-4E9B-80BD-2422ED1FA2A3}" srcId="{F7CB84E1-7785-4A33-B50C-964FE40AA133}" destId="{41A27360-7138-4DF8-8E41-56E8D703934D}" srcOrd="0" destOrd="0" parTransId="{FE05BEF7-7460-4B55-BE39-901271F39D01}" sibTransId="{AF132083-8409-455F-B60F-470D55101CE7}"/>
    <dgm:cxn modelId="{3E380C3F-0B5E-475C-BC5D-84845C6F6A57}" type="presOf" srcId="{FC64D0EF-7453-485E-A90C-CB51CFDAF672}" destId="{D4B75C32-4782-43EB-A75B-0450C2B98C90}" srcOrd="0" destOrd="0" presId="urn:microsoft.com/office/officeart/2005/8/layout/lProcess2"/>
    <dgm:cxn modelId="{DDC5C95E-BDD8-4674-99C6-7E7ADFD7148E}" type="presOf" srcId="{E16EC6D5-F486-45FF-BD27-90FD7BBFD99A}" destId="{8403F436-962D-42FE-AD71-75BB01A333A6}" srcOrd="0" destOrd="0" presId="urn:microsoft.com/office/officeart/2005/8/layout/lProcess2"/>
    <dgm:cxn modelId="{99087369-FD20-4CCF-A906-C37365C1D2A0}" type="presOf" srcId="{F7CB84E1-7785-4A33-B50C-964FE40AA133}" destId="{F4BFE36F-2368-472F-BBA5-54C3A6ACB896}" srcOrd="1" destOrd="0" presId="urn:microsoft.com/office/officeart/2005/8/layout/lProcess2"/>
    <dgm:cxn modelId="{24844C4C-67FD-46A2-8BA5-1193A7AB458E}" type="presOf" srcId="{F7CB84E1-7785-4A33-B50C-964FE40AA133}" destId="{3E8435B6-9372-480E-9B22-7C3C27427875}" srcOrd="0" destOrd="0" presId="urn:microsoft.com/office/officeart/2005/8/layout/lProcess2"/>
    <dgm:cxn modelId="{2AB8F56C-271D-4165-9583-198033AA9BDB}" type="presOf" srcId="{CE314985-1492-4D46-8B09-6C3C023F7E75}" destId="{DA68A7AD-75D3-439C-873F-628F4E3730A3}" srcOrd="0" destOrd="0" presId="urn:microsoft.com/office/officeart/2005/8/layout/lProcess2"/>
    <dgm:cxn modelId="{55E2836D-3946-4E7C-948C-B15CA9A8C43C}" type="presOf" srcId="{C6C4B2B0-4EF6-457A-A397-6652591B2D25}" destId="{FBBEF349-7753-4578-9BFD-6E059D7775F8}" srcOrd="0" destOrd="0" presId="urn:microsoft.com/office/officeart/2005/8/layout/lProcess2"/>
    <dgm:cxn modelId="{41179E50-12BD-4FCF-B6F8-15A6E5A9B58F}" type="presOf" srcId="{1992257F-DA28-41FF-882A-C609647EC4CE}" destId="{956F652F-C381-4A11-92CC-4625A79EE30A}" srcOrd="0" destOrd="0" presId="urn:microsoft.com/office/officeart/2005/8/layout/lProcess2"/>
    <dgm:cxn modelId="{39C03671-80B7-4CED-917B-5660172C9502}" type="presOf" srcId="{F5B0FE5F-7104-48C5-A65E-5992B29BD6EB}" destId="{3C1DBFD5-1C88-4C1B-A4B2-39D7B31D8A98}" srcOrd="0" destOrd="0" presId="urn:microsoft.com/office/officeart/2005/8/layout/lProcess2"/>
    <dgm:cxn modelId="{F15AA475-AF4A-4794-9AF9-9DAB726E8A83}" type="presOf" srcId="{DC93804B-F82C-42C5-AD0E-B651EC8CB894}" destId="{54DE238E-45D5-4544-954A-2D46CEABD91A}" srcOrd="0" destOrd="0" presId="urn:microsoft.com/office/officeart/2005/8/layout/lProcess2"/>
    <dgm:cxn modelId="{D3045F7B-EBC4-4EB2-9055-BB216C751475}" srcId="{A9E54675-E9E5-4151-9A19-6A90C4803D75}" destId="{B69231E5-DCAC-4B55-A418-9476767DACB4}" srcOrd="2" destOrd="0" parTransId="{96EBE3FF-5A17-4BB1-AC32-E0F89B370955}" sibTransId="{8686D60B-0B2B-4498-B0D1-9B809537E016}"/>
    <dgm:cxn modelId="{7B99FC7E-F663-40DE-A392-670F6D4DF3F5}" srcId="{A9E54675-E9E5-4151-9A19-6A90C4803D75}" destId="{1992257F-DA28-41FF-882A-C609647EC4CE}" srcOrd="1" destOrd="0" parTransId="{89916A02-0101-4AAC-A5CD-08E6F581DF41}" sibTransId="{66AF5F70-E6CF-45C7-89E1-7FCF57104730}"/>
    <dgm:cxn modelId="{34F17B82-48BB-4236-B415-C4FE85E95D96}" srcId="{CE314985-1492-4D46-8B09-6C3C023F7E75}" destId="{F7CB84E1-7785-4A33-B50C-964FE40AA133}" srcOrd="2" destOrd="0" parTransId="{1BA9DBCF-B85A-49DC-8CBF-8C76A8BD26F8}" sibTransId="{C219349D-B98D-4EDB-B743-8596DD92908C}"/>
    <dgm:cxn modelId="{8E3DEF8E-7FBB-4DED-BFAC-B8DC313A20C6}" type="presOf" srcId="{A9E54675-E9E5-4151-9A19-6A90C4803D75}" destId="{4F900A7B-0872-451E-AA89-D1A37F892F3B}" srcOrd="1" destOrd="0" presId="urn:microsoft.com/office/officeart/2005/8/layout/lProcess2"/>
    <dgm:cxn modelId="{821CB291-39D4-41E4-8727-160A6685E2DF}" type="presOf" srcId="{B69231E5-DCAC-4B55-A418-9476767DACB4}" destId="{C5F75CC5-9C2D-4FBE-9BE8-9A00E1158AA1}" srcOrd="0" destOrd="0" presId="urn:microsoft.com/office/officeart/2005/8/layout/lProcess2"/>
    <dgm:cxn modelId="{52C89FAD-4BBA-4838-9EA0-66E54FED7777}" srcId="{F7CB84E1-7785-4A33-B50C-964FE40AA133}" destId="{FC64D0EF-7453-485E-A90C-CB51CFDAF672}" srcOrd="3" destOrd="0" parTransId="{9E49E9DE-4AD6-4458-B084-8739D6ADAB48}" sibTransId="{69FAA3C7-6D54-4383-BA49-B66D374A9F8B}"/>
    <dgm:cxn modelId="{835D96B0-05F3-444C-A3C4-4368726A8238}" type="presOf" srcId="{A9E54675-E9E5-4151-9A19-6A90C4803D75}" destId="{2987AE11-8113-4616-B373-1DA3B4B2352C}" srcOrd="0" destOrd="0" presId="urn:microsoft.com/office/officeart/2005/8/layout/lProcess2"/>
    <dgm:cxn modelId="{DE27E8CC-28B7-4573-921D-F27FBD638C72}" type="presOf" srcId="{951F77E5-6F60-4AD0-9903-FDB8ABFEAF1D}" destId="{6109E3EF-4A4C-479D-83B6-82D593875B0E}" srcOrd="0" destOrd="0" presId="urn:microsoft.com/office/officeart/2005/8/layout/lProcess2"/>
    <dgm:cxn modelId="{105597CE-F418-46E5-A344-30AF7749010E}" srcId="{DC93804B-F82C-42C5-AD0E-B651EC8CB894}" destId="{F5B0FE5F-7104-48C5-A65E-5992B29BD6EB}" srcOrd="2" destOrd="0" parTransId="{0D1E87A3-D7A0-4728-9DC5-EBAA98937C86}" sibTransId="{BC3F8041-22D9-4A60-80FF-C62CA746FCB6}"/>
    <dgm:cxn modelId="{89B91BCF-8E1A-4D10-B790-5E227C94F37F}" srcId="{F7CB84E1-7785-4A33-B50C-964FE40AA133}" destId="{E16EC6D5-F486-45FF-BD27-90FD7BBFD99A}" srcOrd="1" destOrd="0" parTransId="{E029CF6F-71A4-4926-BD71-095FD0DFAC78}" sibTransId="{6505D641-983C-45F1-9751-80A491187272}"/>
    <dgm:cxn modelId="{F35315D3-812E-4E7C-AC7A-1A7A84F01BAB}" srcId="{DC93804B-F82C-42C5-AD0E-B651EC8CB894}" destId="{0440E645-F827-4C4F-BDCE-E988D335EA89}" srcOrd="1" destOrd="0" parTransId="{B5E1D235-5845-4A49-AF78-999C699331D3}" sibTransId="{C50E10E3-661B-494F-9CD4-ABDED85F723C}"/>
    <dgm:cxn modelId="{B9EC4DD3-5A09-41C6-809E-C51763C28D75}" type="presOf" srcId="{F0A93D54-AA6B-4C56-BC06-B52B1A6A2F9F}" destId="{BF005C5D-B451-4FDD-B3CB-0D9D356269EA}" srcOrd="0" destOrd="0" presId="urn:microsoft.com/office/officeart/2005/8/layout/lProcess2"/>
    <dgm:cxn modelId="{CA90C0D4-67AB-4502-8A1C-908264353E94}" srcId="{CE314985-1492-4D46-8B09-6C3C023F7E75}" destId="{A9E54675-E9E5-4151-9A19-6A90C4803D75}" srcOrd="1" destOrd="0" parTransId="{A9017E8B-0DE8-4349-9DA9-03A3BB314705}" sibTransId="{94695FB8-5363-44D0-BDAE-55AE1F8CFBFA}"/>
    <dgm:cxn modelId="{B35305D5-AE9E-4342-B937-5DFE8B21716D}" srcId="{A9E54675-E9E5-4151-9A19-6A90C4803D75}" destId="{C6C4B2B0-4EF6-457A-A397-6652591B2D25}" srcOrd="0" destOrd="0" parTransId="{2DC17ADC-E082-4992-9AF2-AAC244B0FE72}" sibTransId="{9E05E807-9680-4319-A19A-4FAC5C93F355}"/>
    <dgm:cxn modelId="{940D72D8-78D7-4D52-8A23-999AA9F214E8}" srcId="{A9E54675-E9E5-4151-9A19-6A90C4803D75}" destId="{F0A93D54-AA6B-4C56-BC06-B52B1A6A2F9F}" srcOrd="3" destOrd="0" parTransId="{F85BA772-8C14-4735-93BD-71E804A3097F}" sibTransId="{1293BA8D-8F6C-4626-B66A-414D054C10A0}"/>
    <dgm:cxn modelId="{952120DB-4A0F-4850-B5B0-97AE2C359DDE}" srcId="{F7CB84E1-7785-4A33-B50C-964FE40AA133}" destId="{951F77E5-6F60-4AD0-9903-FDB8ABFEAF1D}" srcOrd="2" destOrd="0" parTransId="{6B7A57D0-631D-4CAF-BE6E-B9C2B162C8DE}" sibTransId="{AB26D822-0BC6-4925-84FB-7E6FC3310360}"/>
    <dgm:cxn modelId="{3990CCDF-AFD4-4B9A-8932-8DC1E2A53F08}" type="presOf" srcId="{0440E645-F827-4C4F-BDCE-E988D335EA89}" destId="{F536FE2F-830D-4ADA-8279-AA9581082B03}" srcOrd="0" destOrd="0" presId="urn:microsoft.com/office/officeart/2005/8/layout/lProcess2"/>
    <dgm:cxn modelId="{A292B6E0-0870-4848-9323-A4FB49227912}" type="presOf" srcId="{41A27360-7138-4DF8-8E41-56E8D703934D}" destId="{0AD06011-1A4A-4C05-BC9C-120AAA539984}" srcOrd="0" destOrd="0" presId="urn:microsoft.com/office/officeart/2005/8/layout/lProcess2"/>
    <dgm:cxn modelId="{D06E73FA-E087-4160-91B6-3DF5536DF7C3}" type="presOf" srcId="{DC93804B-F82C-42C5-AD0E-B651EC8CB894}" destId="{DCBE366D-34A0-4F2A-B880-BA24DCD60480}" srcOrd="1" destOrd="0" presId="urn:microsoft.com/office/officeart/2005/8/layout/lProcess2"/>
    <dgm:cxn modelId="{213CB04B-D8E2-420D-8F22-E63925CA6463}" type="presParOf" srcId="{DA68A7AD-75D3-439C-873F-628F4E3730A3}" destId="{5FD13A19-B804-4B0B-A291-058F1554A7B8}" srcOrd="0" destOrd="0" presId="urn:microsoft.com/office/officeart/2005/8/layout/lProcess2"/>
    <dgm:cxn modelId="{A5EF8C94-24A5-4A90-BF8B-34296161226F}" type="presParOf" srcId="{5FD13A19-B804-4B0B-A291-058F1554A7B8}" destId="{54DE238E-45D5-4544-954A-2D46CEABD91A}" srcOrd="0" destOrd="0" presId="urn:microsoft.com/office/officeart/2005/8/layout/lProcess2"/>
    <dgm:cxn modelId="{9D6786AD-D266-4270-965A-2512B8090ED2}" type="presParOf" srcId="{5FD13A19-B804-4B0B-A291-058F1554A7B8}" destId="{DCBE366D-34A0-4F2A-B880-BA24DCD60480}" srcOrd="1" destOrd="0" presId="urn:microsoft.com/office/officeart/2005/8/layout/lProcess2"/>
    <dgm:cxn modelId="{691E126D-5A51-433C-AD86-1AF344B04722}" type="presParOf" srcId="{5FD13A19-B804-4B0B-A291-058F1554A7B8}" destId="{26BA8A71-4D88-4A12-AAC2-5E97DCA2E848}" srcOrd="2" destOrd="0" presId="urn:microsoft.com/office/officeart/2005/8/layout/lProcess2"/>
    <dgm:cxn modelId="{D37458E4-829B-4165-8CF4-E95406A80970}" type="presParOf" srcId="{26BA8A71-4D88-4A12-AAC2-5E97DCA2E848}" destId="{3D9B1266-71B1-46EF-B16A-1BA468ECB556}" srcOrd="0" destOrd="0" presId="urn:microsoft.com/office/officeart/2005/8/layout/lProcess2"/>
    <dgm:cxn modelId="{3A612707-830A-47B7-BC9B-3C4E16C20BDC}" type="presParOf" srcId="{3D9B1266-71B1-46EF-B16A-1BA468ECB556}" destId="{D9DC343B-E3F6-4476-A7DB-51729F43C415}" srcOrd="0" destOrd="0" presId="urn:microsoft.com/office/officeart/2005/8/layout/lProcess2"/>
    <dgm:cxn modelId="{0F4CC4D0-32F9-4E55-A368-DDA44208E418}" type="presParOf" srcId="{3D9B1266-71B1-46EF-B16A-1BA468ECB556}" destId="{BD5EF1FE-0B0F-463D-A0EC-CA2EF9B42C70}" srcOrd="1" destOrd="0" presId="urn:microsoft.com/office/officeart/2005/8/layout/lProcess2"/>
    <dgm:cxn modelId="{C0751D4D-AC1A-49A1-90BC-447691685C48}" type="presParOf" srcId="{3D9B1266-71B1-46EF-B16A-1BA468ECB556}" destId="{F536FE2F-830D-4ADA-8279-AA9581082B03}" srcOrd="2" destOrd="0" presId="urn:microsoft.com/office/officeart/2005/8/layout/lProcess2"/>
    <dgm:cxn modelId="{FD278AB7-73CB-4DA1-97E8-FEB6FE3755CD}" type="presParOf" srcId="{3D9B1266-71B1-46EF-B16A-1BA468ECB556}" destId="{20AC2A07-72F2-4DEA-A826-8C37F0192CE5}" srcOrd="3" destOrd="0" presId="urn:microsoft.com/office/officeart/2005/8/layout/lProcess2"/>
    <dgm:cxn modelId="{9DB8DF31-57A0-4CED-BC70-E47D4266F7C2}" type="presParOf" srcId="{3D9B1266-71B1-46EF-B16A-1BA468ECB556}" destId="{3C1DBFD5-1C88-4C1B-A4B2-39D7B31D8A98}" srcOrd="4" destOrd="0" presId="urn:microsoft.com/office/officeart/2005/8/layout/lProcess2"/>
    <dgm:cxn modelId="{0EEE8275-F8B3-4CA7-9DD7-2986976C6643}" type="presParOf" srcId="{DA68A7AD-75D3-439C-873F-628F4E3730A3}" destId="{A6D4CBD5-339D-4A42-AB2A-9A1AEDEF61BA}" srcOrd="1" destOrd="0" presId="urn:microsoft.com/office/officeart/2005/8/layout/lProcess2"/>
    <dgm:cxn modelId="{D5A811A3-5F3B-4C0D-93C8-F4D7A05D8214}" type="presParOf" srcId="{DA68A7AD-75D3-439C-873F-628F4E3730A3}" destId="{23780FFA-0785-4B9B-A298-7920334227D9}" srcOrd="2" destOrd="0" presId="urn:microsoft.com/office/officeart/2005/8/layout/lProcess2"/>
    <dgm:cxn modelId="{1C033FB2-F34E-495D-B190-233F4D9EB0AC}" type="presParOf" srcId="{23780FFA-0785-4B9B-A298-7920334227D9}" destId="{2987AE11-8113-4616-B373-1DA3B4B2352C}" srcOrd="0" destOrd="0" presId="urn:microsoft.com/office/officeart/2005/8/layout/lProcess2"/>
    <dgm:cxn modelId="{70361CDF-0512-48CE-95A1-BA23C551EF77}" type="presParOf" srcId="{23780FFA-0785-4B9B-A298-7920334227D9}" destId="{4F900A7B-0872-451E-AA89-D1A37F892F3B}" srcOrd="1" destOrd="0" presId="urn:microsoft.com/office/officeart/2005/8/layout/lProcess2"/>
    <dgm:cxn modelId="{DC9BD59E-48AD-42D4-9B49-AEE2C0A2B48B}" type="presParOf" srcId="{23780FFA-0785-4B9B-A298-7920334227D9}" destId="{9353CF65-2FA7-46D7-899C-F71D92D08503}" srcOrd="2" destOrd="0" presId="urn:microsoft.com/office/officeart/2005/8/layout/lProcess2"/>
    <dgm:cxn modelId="{7414DE76-B93A-4DB0-8F57-7E33B2A186AE}" type="presParOf" srcId="{9353CF65-2FA7-46D7-899C-F71D92D08503}" destId="{46DD456C-060D-4BD6-9CD1-37898D35B6EB}" srcOrd="0" destOrd="0" presId="urn:microsoft.com/office/officeart/2005/8/layout/lProcess2"/>
    <dgm:cxn modelId="{935F2BBD-9C11-40E6-AB97-3C09907A17D8}" type="presParOf" srcId="{46DD456C-060D-4BD6-9CD1-37898D35B6EB}" destId="{FBBEF349-7753-4578-9BFD-6E059D7775F8}" srcOrd="0" destOrd="0" presId="urn:microsoft.com/office/officeart/2005/8/layout/lProcess2"/>
    <dgm:cxn modelId="{907E1970-8BB3-4BBB-8988-A40D5A1DBCF4}" type="presParOf" srcId="{46DD456C-060D-4BD6-9CD1-37898D35B6EB}" destId="{388F35BD-62DD-4A76-A6CC-21454C72F0B9}" srcOrd="1" destOrd="0" presId="urn:microsoft.com/office/officeart/2005/8/layout/lProcess2"/>
    <dgm:cxn modelId="{A60D177C-CD04-4712-8C19-B208EF5A8519}" type="presParOf" srcId="{46DD456C-060D-4BD6-9CD1-37898D35B6EB}" destId="{956F652F-C381-4A11-92CC-4625A79EE30A}" srcOrd="2" destOrd="0" presId="urn:microsoft.com/office/officeart/2005/8/layout/lProcess2"/>
    <dgm:cxn modelId="{A4DA68A0-521B-4B48-B450-0EBCF7110D27}" type="presParOf" srcId="{46DD456C-060D-4BD6-9CD1-37898D35B6EB}" destId="{0D9AC930-3A5F-45CD-BBC8-18439BFBA5F4}" srcOrd="3" destOrd="0" presId="urn:microsoft.com/office/officeart/2005/8/layout/lProcess2"/>
    <dgm:cxn modelId="{29A83E53-5DB8-4188-B983-40E2A4114B2C}" type="presParOf" srcId="{46DD456C-060D-4BD6-9CD1-37898D35B6EB}" destId="{C5F75CC5-9C2D-4FBE-9BE8-9A00E1158AA1}" srcOrd="4" destOrd="0" presId="urn:microsoft.com/office/officeart/2005/8/layout/lProcess2"/>
    <dgm:cxn modelId="{101BC713-127E-4987-941E-E434641A366B}" type="presParOf" srcId="{46DD456C-060D-4BD6-9CD1-37898D35B6EB}" destId="{7B0C0AC0-C2D7-4E3C-A3FD-66FE71D9AC5A}" srcOrd="5" destOrd="0" presId="urn:microsoft.com/office/officeart/2005/8/layout/lProcess2"/>
    <dgm:cxn modelId="{75321186-25FB-4FDE-943E-0777AFA8CAE6}" type="presParOf" srcId="{46DD456C-060D-4BD6-9CD1-37898D35B6EB}" destId="{BF005C5D-B451-4FDD-B3CB-0D9D356269EA}" srcOrd="6" destOrd="0" presId="urn:microsoft.com/office/officeart/2005/8/layout/lProcess2"/>
    <dgm:cxn modelId="{17620328-E19C-48CA-AD48-670399203227}" type="presParOf" srcId="{DA68A7AD-75D3-439C-873F-628F4E3730A3}" destId="{552E64F2-B780-4F86-8E03-C101882902D9}" srcOrd="3" destOrd="0" presId="urn:microsoft.com/office/officeart/2005/8/layout/lProcess2"/>
    <dgm:cxn modelId="{64B261C2-4A81-4C43-AC9F-4B7A0EE464D9}" type="presParOf" srcId="{DA68A7AD-75D3-439C-873F-628F4E3730A3}" destId="{C9E71031-9EFE-4C31-9B17-6CD5C7F24002}" srcOrd="4" destOrd="0" presId="urn:microsoft.com/office/officeart/2005/8/layout/lProcess2"/>
    <dgm:cxn modelId="{75C747E0-D7A5-4C69-9159-FD984C1E3E31}" type="presParOf" srcId="{C9E71031-9EFE-4C31-9B17-6CD5C7F24002}" destId="{3E8435B6-9372-480E-9B22-7C3C27427875}" srcOrd="0" destOrd="0" presId="urn:microsoft.com/office/officeart/2005/8/layout/lProcess2"/>
    <dgm:cxn modelId="{BD839580-A00B-4BC8-9755-9C0F607360E0}" type="presParOf" srcId="{C9E71031-9EFE-4C31-9B17-6CD5C7F24002}" destId="{F4BFE36F-2368-472F-BBA5-54C3A6ACB896}" srcOrd="1" destOrd="0" presId="urn:microsoft.com/office/officeart/2005/8/layout/lProcess2"/>
    <dgm:cxn modelId="{CAA38F8B-4123-4CED-AEBA-5977B59FCF8D}" type="presParOf" srcId="{C9E71031-9EFE-4C31-9B17-6CD5C7F24002}" destId="{5A5630FC-5306-4788-A74B-E9073DAA38D3}" srcOrd="2" destOrd="0" presId="urn:microsoft.com/office/officeart/2005/8/layout/lProcess2"/>
    <dgm:cxn modelId="{88D8C510-8502-4B0B-8834-113DB8B1185C}" type="presParOf" srcId="{5A5630FC-5306-4788-A74B-E9073DAA38D3}" destId="{48DD75B0-DE3E-49EE-AA2B-50B1346D65FA}" srcOrd="0" destOrd="0" presId="urn:microsoft.com/office/officeart/2005/8/layout/lProcess2"/>
    <dgm:cxn modelId="{4C5E1330-CC7E-46A4-98BC-52EF1C7DA099}" type="presParOf" srcId="{48DD75B0-DE3E-49EE-AA2B-50B1346D65FA}" destId="{0AD06011-1A4A-4C05-BC9C-120AAA539984}" srcOrd="0" destOrd="0" presId="urn:microsoft.com/office/officeart/2005/8/layout/lProcess2"/>
    <dgm:cxn modelId="{2B34BF8C-88B4-4B49-B172-EC11C1D2D43D}" type="presParOf" srcId="{48DD75B0-DE3E-49EE-AA2B-50B1346D65FA}" destId="{D52B0A13-C617-4649-B024-0B986A9494B0}" srcOrd="1" destOrd="0" presId="urn:microsoft.com/office/officeart/2005/8/layout/lProcess2"/>
    <dgm:cxn modelId="{FF49E184-7F58-419E-9524-18EC8FBA7BBA}" type="presParOf" srcId="{48DD75B0-DE3E-49EE-AA2B-50B1346D65FA}" destId="{8403F436-962D-42FE-AD71-75BB01A333A6}" srcOrd="2" destOrd="0" presId="urn:microsoft.com/office/officeart/2005/8/layout/lProcess2"/>
    <dgm:cxn modelId="{F98E8753-6896-44B1-A718-A3F71148280C}" type="presParOf" srcId="{48DD75B0-DE3E-49EE-AA2B-50B1346D65FA}" destId="{19C2B225-E887-4205-88BA-D568A26B5167}" srcOrd="3" destOrd="0" presId="urn:microsoft.com/office/officeart/2005/8/layout/lProcess2"/>
    <dgm:cxn modelId="{62BA1A16-4A2E-4EF4-8D37-CF567EF8E4A7}" type="presParOf" srcId="{48DD75B0-DE3E-49EE-AA2B-50B1346D65FA}" destId="{6109E3EF-4A4C-479D-83B6-82D593875B0E}" srcOrd="4" destOrd="0" presId="urn:microsoft.com/office/officeart/2005/8/layout/lProcess2"/>
    <dgm:cxn modelId="{AE8665DB-1F31-4F84-BAC7-42AC94AC445E}" type="presParOf" srcId="{48DD75B0-DE3E-49EE-AA2B-50B1346D65FA}" destId="{AB0ED791-EEFC-45C0-9425-23210E922DB7}" srcOrd="5" destOrd="0" presId="urn:microsoft.com/office/officeart/2005/8/layout/lProcess2"/>
    <dgm:cxn modelId="{F0FDC6BD-C64F-4D67-BF0C-7CF924967810}" type="presParOf" srcId="{48DD75B0-DE3E-49EE-AA2B-50B1346D65FA}" destId="{D4B75C32-4782-43EB-A75B-0450C2B98C9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16A69-CE53-4FC6-858F-DA0CABCC85E0}"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hu-HU"/>
        </a:p>
      </dgm:t>
    </dgm:pt>
    <dgm:pt modelId="{A40E1B94-E112-4F5B-9533-D2E2F5849CFC}">
      <dgm:prSet phldrT="[Szöveg]" custT="1"/>
      <dgm:spPr/>
      <dgm:t>
        <a:bodyPr/>
        <a:lstStyle/>
        <a:p>
          <a:r>
            <a:rPr lang="hu-HU" sz="2800" dirty="0"/>
            <a:t>I. Kategória</a:t>
          </a:r>
        </a:p>
      </dgm:t>
    </dgm:pt>
    <dgm:pt modelId="{813C1D3D-6597-47AF-BEF0-6A5E315D1CCD}" type="parTrans" cxnId="{94162E62-D49C-4F2E-9BD1-38097D42CE0A}">
      <dgm:prSet/>
      <dgm:spPr/>
      <dgm:t>
        <a:bodyPr/>
        <a:lstStyle/>
        <a:p>
          <a:endParaRPr lang="hu-HU"/>
        </a:p>
      </dgm:t>
    </dgm:pt>
    <dgm:pt modelId="{319CC83D-2FC5-46F9-B51D-1D71ADE90058}" type="sibTrans" cxnId="{94162E62-D49C-4F2E-9BD1-38097D42CE0A}">
      <dgm:prSet/>
      <dgm:spPr/>
      <dgm:t>
        <a:bodyPr/>
        <a:lstStyle/>
        <a:p>
          <a:endParaRPr lang="hu-HU"/>
        </a:p>
      </dgm:t>
    </dgm:pt>
    <dgm:pt modelId="{6AF34453-4F1A-40D8-B074-CFA509B99083}">
      <dgm:prSet phldrT="[Szöveg]" custT="1"/>
      <dgm:spPr/>
      <dgm:t>
        <a:bodyPr/>
        <a:lstStyle/>
        <a:p>
          <a:r>
            <a:rPr lang="hu-HU" sz="2000" dirty="0"/>
            <a:t>20 fő fölötti szakmai létszám, </a:t>
          </a:r>
        </a:p>
        <a:p>
          <a:r>
            <a:rPr lang="hu-HU" sz="2000" dirty="0"/>
            <a:t>vármegyei hatókörű városi könyvtárak </a:t>
          </a:r>
        </a:p>
        <a:p>
          <a:r>
            <a:rPr lang="hu-HU" sz="2000" dirty="0"/>
            <a:t>és országos szakkönyvtárak</a:t>
          </a:r>
        </a:p>
        <a:p>
          <a:endParaRPr lang="hu-HU" sz="2000" dirty="0"/>
        </a:p>
      </dgm:t>
    </dgm:pt>
    <dgm:pt modelId="{A55C50D7-B612-438D-AF5C-B8C1B0C39E42}" type="parTrans" cxnId="{CB932ED7-8E8B-46F9-8DBF-88037322BE66}">
      <dgm:prSet/>
      <dgm:spPr/>
      <dgm:t>
        <a:bodyPr/>
        <a:lstStyle/>
        <a:p>
          <a:endParaRPr lang="hu-HU"/>
        </a:p>
      </dgm:t>
    </dgm:pt>
    <dgm:pt modelId="{75B6F532-ABAE-4E94-BEAC-9552BDB0E9DE}" type="sibTrans" cxnId="{CB932ED7-8E8B-46F9-8DBF-88037322BE66}">
      <dgm:prSet/>
      <dgm:spPr/>
      <dgm:t>
        <a:bodyPr/>
        <a:lstStyle/>
        <a:p>
          <a:endParaRPr lang="hu-HU"/>
        </a:p>
      </dgm:t>
    </dgm:pt>
    <dgm:pt modelId="{DDE72365-9A7B-477B-9DD2-C9002400959B}">
      <dgm:prSet phldrT="[Szöveg]" custT="1"/>
      <dgm:spPr/>
      <dgm:t>
        <a:bodyPr/>
        <a:lstStyle/>
        <a:p>
          <a:r>
            <a:rPr lang="hu-HU" sz="2800" dirty="0"/>
            <a:t>II. Kategória</a:t>
          </a:r>
        </a:p>
      </dgm:t>
    </dgm:pt>
    <dgm:pt modelId="{121F196E-6332-4B6D-938C-69E3D57323A3}" type="parTrans" cxnId="{1396EAA5-272B-4FED-9EDB-DEB54B69C9D4}">
      <dgm:prSet/>
      <dgm:spPr/>
      <dgm:t>
        <a:bodyPr/>
        <a:lstStyle/>
        <a:p>
          <a:endParaRPr lang="hu-HU"/>
        </a:p>
      </dgm:t>
    </dgm:pt>
    <dgm:pt modelId="{348A2E2A-33D0-43D4-8D5F-CA7D0F6E0A7D}" type="sibTrans" cxnId="{1396EAA5-272B-4FED-9EDB-DEB54B69C9D4}">
      <dgm:prSet/>
      <dgm:spPr/>
      <dgm:t>
        <a:bodyPr/>
        <a:lstStyle/>
        <a:p>
          <a:endParaRPr lang="hu-HU"/>
        </a:p>
      </dgm:t>
    </dgm:pt>
    <dgm:pt modelId="{6E255F58-1FF0-489E-8FE3-A421486077A9}">
      <dgm:prSet phldrT="[Szöveg]" custT="1"/>
      <dgm:spPr/>
      <dgm:t>
        <a:bodyPr/>
        <a:lstStyle/>
        <a:p>
          <a:r>
            <a:rPr lang="hu-HU" sz="2000" dirty="0"/>
            <a:t>5-25 fő közötti szakmai létszám, </a:t>
          </a:r>
        </a:p>
        <a:p>
          <a:r>
            <a:rPr lang="hu-HU" sz="2000" dirty="0"/>
            <a:t>szakkönyvtárak </a:t>
          </a:r>
        </a:p>
        <a:p>
          <a:r>
            <a:rPr lang="hu-HU" sz="2000" dirty="0"/>
            <a:t>és felsőoktatási nyilvános könyvtárak</a:t>
          </a:r>
        </a:p>
        <a:p>
          <a:endParaRPr lang="hu-HU" sz="2000" dirty="0"/>
        </a:p>
      </dgm:t>
    </dgm:pt>
    <dgm:pt modelId="{4B287662-0D56-42D4-9C18-38067ADB63D0}" type="parTrans" cxnId="{94C15179-F243-4004-8FCE-30CDC0FBC7DB}">
      <dgm:prSet/>
      <dgm:spPr/>
      <dgm:t>
        <a:bodyPr/>
        <a:lstStyle/>
        <a:p>
          <a:endParaRPr lang="hu-HU"/>
        </a:p>
      </dgm:t>
    </dgm:pt>
    <dgm:pt modelId="{08ED02F0-1968-4C60-BDC7-F7FE1427FC30}" type="sibTrans" cxnId="{94C15179-F243-4004-8FCE-30CDC0FBC7DB}">
      <dgm:prSet/>
      <dgm:spPr/>
      <dgm:t>
        <a:bodyPr/>
        <a:lstStyle/>
        <a:p>
          <a:endParaRPr lang="hu-HU"/>
        </a:p>
      </dgm:t>
    </dgm:pt>
    <dgm:pt modelId="{246C7418-FBA9-464A-AC05-58E92B987C45}">
      <dgm:prSet phldrT="[Szöveg]" custT="1"/>
      <dgm:spPr/>
      <dgm:t>
        <a:bodyPr/>
        <a:lstStyle/>
        <a:p>
          <a:r>
            <a:rPr lang="hu-HU" sz="2800" dirty="0"/>
            <a:t>III. Kategória</a:t>
          </a:r>
        </a:p>
      </dgm:t>
    </dgm:pt>
    <dgm:pt modelId="{AE2AD6C8-E23A-4D03-80C8-63B20BB4C3B3}" type="parTrans" cxnId="{5622CD9E-4816-4790-B2CD-C235A1227B1D}">
      <dgm:prSet/>
      <dgm:spPr/>
      <dgm:t>
        <a:bodyPr/>
        <a:lstStyle/>
        <a:p>
          <a:endParaRPr lang="hu-HU"/>
        </a:p>
      </dgm:t>
    </dgm:pt>
    <dgm:pt modelId="{1769B934-5F92-4A08-A331-6534CB979405}" type="sibTrans" cxnId="{5622CD9E-4816-4790-B2CD-C235A1227B1D}">
      <dgm:prSet/>
      <dgm:spPr/>
      <dgm:t>
        <a:bodyPr/>
        <a:lstStyle/>
        <a:p>
          <a:endParaRPr lang="hu-HU"/>
        </a:p>
      </dgm:t>
    </dgm:pt>
    <dgm:pt modelId="{151F9189-85A6-4FEA-B729-D8BBFEC8B03C}">
      <dgm:prSet phldrT="[Szöveg]" custT="1"/>
      <dgm:spPr/>
      <dgm:t>
        <a:bodyPr/>
        <a:lstStyle/>
        <a:p>
          <a:r>
            <a:rPr lang="hu-HU" sz="2000" dirty="0"/>
            <a:t>1-6 fő közötti szakmai létszámmal működő könyvtárak</a:t>
          </a:r>
        </a:p>
        <a:p>
          <a:endParaRPr lang="hu-HU" sz="2000" dirty="0"/>
        </a:p>
      </dgm:t>
    </dgm:pt>
    <dgm:pt modelId="{2E470B96-B5A0-4A6F-9271-AAABED0A471F}" type="parTrans" cxnId="{F07D9BE8-B721-409A-9D22-4E80CA5ECD4A}">
      <dgm:prSet/>
      <dgm:spPr/>
      <dgm:t>
        <a:bodyPr/>
        <a:lstStyle/>
        <a:p>
          <a:endParaRPr lang="hu-HU"/>
        </a:p>
      </dgm:t>
    </dgm:pt>
    <dgm:pt modelId="{CCA8D301-BC26-4304-96AA-DC7873045554}" type="sibTrans" cxnId="{F07D9BE8-B721-409A-9D22-4E80CA5ECD4A}">
      <dgm:prSet/>
      <dgm:spPr/>
      <dgm:t>
        <a:bodyPr/>
        <a:lstStyle/>
        <a:p>
          <a:endParaRPr lang="hu-HU"/>
        </a:p>
      </dgm:t>
    </dgm:pt>
    <dgm:pt modelId="{E196A5A4-85BD-4AC1-B6B4-432C9D92FA46}" type="pres">
      <dgm:prSet presAssocID="{EBE16A69-CE53-4FC6-858F-DA0CABCC85E0}" presName="theList" presStyleCnt="0">
        <dgm:presLayoutVars>
          <dgm:dir/>
          <dgm:animLvl val="lvl"/>
          <dgm:resizeHandles val="exact"/>
        </dgm:presLayoutVars>
      </dgm:prSet>
      <dgm:spPr/>
    </dgm:pt>
    <dgm:pt modelId="{9B6504E2-76F3-4BCB-AF62-C9DF5F0AF80B}" type="pres">
      <dgm:prSet presAssocID="{A40E1B94-E112-4F5B-9533-D2E2F5849CFC}" presName="compNode" presStyleCnt="0"/>
      <dgm:spPr/>
    </dgm:pt>
    <dgm:pt modelId="{82845E74-1E07-479A-B87E-2A71304E17B4}" type="pres">
      <dgm:prSet presAssocID="{A40E1B94-E112-4F5B-9533-D2E2F5849CFC}" presName="aNode" presStyleLbl="bgShp" presStyleIdx="0" presStyleCnt="3"/>
      <dgm:spPr/>
    </dgm:pt>
    <dgm:pt modelId="{289FAAC3-8030-41BC-B045-6AB781999444}" type="pres">
      <dgm:prSet presAssocID="{A40E1B94-E112-4F5B-9533-D2E2F5849CFC}" presName="textNode" presStyleLbl="bgShp" presStyleIdx="0" presStyleCnt="3"/>
      <dgm:spPr/>
    </dgm:pt>
    <dgm:pt modelId="{E70E834E-EA52-4756-9F5D-F0A4390F7338}" type="pres">
      <dgm:prSet presAssocID="{A40E1B94-E112-4F5B-9533-D2E2F5849CFC}" presName="compChildNode" presStyleCnt="0"/>
      <dgm:spPr/>
    </dgm:pt>
    <dgm:pt modelId="{70A9D1C7-A82E-4F99-9A8D-0AF69DF95074}" type="pres">
      <dgm:prSet presAssocID="{A40E1B94-E112-4F5B-9533-D2E2F5849CFC}" presName="theInnerList" presStyleCnt="0"/>
      <dgm:spPr/>
    </dgm:pt>
    <dgm:pt modelId="{65058E9D-B778-41A3-B49F-772ADD23EB6E}" type="pres">
      <dgm:prSet presAssocID="{6AF34453-4F1A-40D8-B074-CFA509B99083}" presName="childNode" presStyleLbl="node1" presStyleIdx="0" presStyleCnt="3" custScaleY="2000000" custLinFactY="-14180" custLinFactNeighborY="-100000">
        <dgm:presLayoutVars>
          <dgm:bulletEnabled val="1"/>
        </dgm:presLayoutVars>
      </dgm:prSet>
      <dgm:spPr/>
    </dgm:pt>
    <dgm:pt modelId="{16D0BF23-A662-4FEC-9C27-405783A51A45}" type="pres">
      <dgm:prSet presAssocID="{A40E1B94-E112-4F5B-9533-D2E2F5849CFC}" presName="aSpace" presStyleCnt="0"/>
      <dgm:spPr/>
    </dgm:pt>
    <dgm:pt modelId="{430912C1-4C26-4D51-8C53-2BD5E00D78DD}" type="pres">
      <dgm:prSet presAssocID="{DDE72365-9A7B-477B-9DD2-C9002400959B}" presName="compNode" presStyleCnt="0"/>
      <dgm:spPr/>
    </dgm:pt>
    <dgm:pt modelId="{E5250FFE-8046-4A95-8960-9FD5141BE1E7}" type="pres">
      <dgm:prSet presAssocID="{DDE72365-9A7B-477B-9DD2-C9002400959B}" presName="aNode" presStyleLbl="bgShp" presStyleIdx="1" presStyleCnt="3"/>
      <dgm:spPr/>
    </dgm:pt>
    <dgm:pt modelId="{AF7CA909-4B25-4CED-AB5E-80DAC8F782A2}" type="pres">
      <dgm:prSet presAssocID="{DDE72365-9A7B-477B-9DD2-C9002400959B}" presName="textNode" presStyleLbl="bgShp" presStyleIdx="1" presStyleCnt="3"/>
      <dgm:spPr/>
    </dgm:pt>
    <dgm:pt modelId="{B7F7AEC3-146D-4FB5-91FA-9E675A9AB86C}" type="pres">
      <dgm:prSet presAssocID="{DDE72365-9A7B-477B-9DD2-C9002400959B}" presName="compChildNode" presStyleCnt="0"/>
      <dgm:spPr/>
    </dgm:pt>
    <dgm:pt modelId="{8384483D-9D99-4B3C-BD15-9DB9B8908057}" type="pres">
      <dgm:prSet presAssocID="{DDE72365-9A7B-477B-9DD2-C9002400959B}" presName="theInnerList" presStyleCnt="0"/>
      <dgm:spPr/>
    </dgm:pt>
    <dgm:pt modelId="{162FF3AD-EA81-4283-A757-5B03C48C4B31}" type="pres">
      <dgm:prSet presAssocID="{6E255F58-1FF0-489E-8FE3-A421486077A9}" presName="childNode" presStyleLbl="node1" presStyleIdx="1" presStyleCnt="3" custScaleY="100149" custLinFactNeighborX="0" custLinFactNeighborY="-4338">
        <dgm:presLayoutVars>
          <dgm:bulletEnabled val="1"/>
        </dgm:presLayoutVars>
      </dgm:prSet>
      <dgm:spPr/>
    </dgm:pt>
    <dgm:pt modelId="{F15663DD-0E19-48E0-9421-494F46233ECF}" type="pres">
      <dgm:prSet presAssocID="{DDE72365-9A7B-477B-9DD2-C9002400959B}" presName="aSpace" presStyleCnt="0"/>
      <dgm:spPr/>
    </dgm:pt>
    <dgm:pt modelId="{C451C1D3-A836-43BD-A32D-02EC06AF16DC}" type="pres">
      <dgm:prSet presAssocID="{246C7418-FBA9-464A-AC05-58E92B987C45}" presName="compNode" presStyleCnt="0"/>
      <dgm:spPr/>
    </dgm:pt>
    <dgm:pt modelId="{F2A35F1B-CAC0-4214-B72C-932518FDB18F}" type="pres">
      <dgm:prSet presAssocID="{246C7418-FBA9-464A-AC05-58E92B987C45}" presName="aNode" presStyleLbl="bgShp" presStyleIdx="2" presStyleCnt="3"/>
      <dgm:spPr/>
    </dgm:pt>
    <dgm:pt modelId="{9FAC1B87-E80D-49E1-9449-4B09C695F8C6}" type="pres">
      <dgm:prSet presAssocID="{246C7418-FBA9-464A-AC05-58E92B987C45}" presName="textNode" presStyleLbl="bgShp" presStyleIdx="2" presStyleCnt="3"/>
      <dgm:spPr/>
    </dgm:pt>
    <dgm:pt modelId="{CFAA33B1-E16B-4E47-AF13-1465BCF138D4}" type="pres">
      <dgm:prSet presAssocID="{246C7418-FBA9-464A-AC05-58E92B987C45}" presName="compChildNode" presStyleCnt="0"/>
      <dgm:spPr/>
    </dgm:pt>
    <dgm:pt modelId="{677C269C-8F42-482C-A644-3BB31A7E303E}" type="pres">
      <dgm:prSet presAssocID="{246C7418-FBA9-464A-AC05-58E92B987C45}" presName="theInnerList" presStyleCnt="0"/>
      <dgm:spPr/>
    </dgm:pt>
    <dgm:pt modelId="{1A928F40-28D1-4C23-93AB-5A6DE81F8C35}" type="pres">
      <dgm:prSet presAssocID="{151F9189-85A6-4FEA-B729-D8BBFEC8B03C}" presName="childNode" presStyleLbl="node1" presStyleIdx="2" presStyleCnt="3" custScaleY="2000000" custLinFactY="-9660" custLinFactNeighborX="-469" custLinFactNeighborY="-100000">
        <dgm:presLayoutVars>
          <dgm:bulletEnabled val="1"/>
        </dgm:presLayoutVars>
      </dgm:prSet>
      <dgm:spPr/>
    </dgm:pt>
  </dgm:ptLst>
  <dgm:cxnLst>
    <dgm:cxn modelId="{1D8BFD17-AA5E-4279-AEA0-55596A19468B}" type="presOf" srcId="{246C7418-FBA9-464A-AC05-58E92B987C45}" destId="{F2A35F1B-CAC0-4214-B72C-932518FDB18F}" srcOrd="0" destOrd="0" presId="urn:microsoft.com/office/officeart/2005/8/layout/lProcess2"/>
    <dgm:cxn modelId="{AF483A2C-4039-45C7-ABCE-D19E32D2CE28}" type="presOf" srcId="{6E255F58-1FF0-489E-8FE3-A421486077A9}" destId="{162FF3AD-EA81-4283-A757-5B03C48C4B31}" srcOrd="0" destOrd="0" presId="urn:microsoft.com/office/officeart/2005/8/layout/lProcess2"/>
    <dgm:cxn modelId="{94162E62-D49C-4F2E-9BD1-38097D42CE0A}" srcId="{EBE16A69-CE53-4FC6-858F-DA0CABCC85E0}" destId="{A40E1B94-E112-4F5B-9533-D2E2F5849CFC}" srcOrd="0" destOrd="0" parTransId="{813C1D3D-6597-47AF-BEF0-6A5E315D1CCD}" sibTransId="{319CC83D-2FC5-46F9-B51D-1D71ADE90058}"/>
    <dgm:cxn modelId="{B15AAF46-CFBE-4227-90D7-0AE95B88F4C4}" type="presOf" srcId="{EBE16A69-CE53-4FC6-858F-DA0CABCC85E0}" destId="{E196A5A4-85BD-4AC1-B6B4-432C9D92FA46}" srcOrd="0" destOrd="0" presId="urn:microsoft.com/office/officeart/2005/8/layout/lProcess2"/>
    <dgm:cxn modelId="{D92C6848-72AF-4ADD-BB8A-5092FFB8B51C}" type="presOf" srcId="{151F9189-85A6-4FEA-B729-D8BBFEC8B03C}" destId="{1A928F40-28D1-4C23-93AB-5A6DE81F8C35}" srcOrd="0" destOrd="0" presId="urn:microsoft.com/office/officeart/2005/8/layout/lProcess2"/>
    <dgm:cxn modelId="{5543C04D-95D7-4A69-90D1-D2F2013592CB}" type="presOf" srcId="{6AF34453-4F1A-40D8-B074-CFA509B99083}" destId="{65058E9D-B778-41A3-B49F-772ADD23EB6E}" srcOrd="0" destOrd="0" presId="urn:microsoft.com/office/officeart/2005/8/layout/lProcess2"/>
    <dgm:cxn modelId="{AFA45952-C637-4C96-AC00-15315859E130}" type="presOf" srcId="{A40E1B94-E112-4F5B-9533-D2E2F5849CFC}" destId="{289FAAC3-8030-41BC-B045-6AB781999444}" srcOrd="1" destOrd="0" presId="urn:microsoft.com/office/officeart/2005/8/layout/lProcess2"/>
    <dgm:cxn modelId="{94C15179-F243-4004-8FCE-30CDC0FBC7DB}" srcId="{DDE72365-9A7B-477B-9DD2-C9002400959B}" destId="{6E255F58-1FF0-489E-8FE3-A421486077A9}" srcOrd="0" destOrd="0" parTransId="{4B287662-0D56-42D4-9C18-38067ADB63D0}" sibTransId="{08ED02F0-1968-4C60-BDC7-F7FE1427FC30}"/>
    <dgm:cxn modelId="{E99BC495-030D-4A9B-AA03-2A318586101B}" type="presOf" srcId="{A40E1B94-E112-4F5B-9533-D2E2F5849CFC}" destId="{82845E74-1E07-479A-B87E-2A71304E17B4}" srcOrd="0" destOrd="0" presId="urn:microsoft.com/office/officeart/2005/8/layout/lProcess2"/>
    <dgm:cxn modelId="{5622CD9E-4816-4790-B2CD-C235A1227B1D}" srcId="{EBE16A69-CE53-4FC6-858F-DA0CABCC85E0}" destId="{246C7418-FBA9-464A-AC05-58E92B987C45}" srcOrd="2" destOrd="0" parTransId="{AE2AD6C8-E23A-4D03-80C8-63B20BB4C3B3}" sibTransId="{1769B934-5F92-4A08-A331-6534CB979405}"/>
    <dgm:cxn modelId="{B1F0BAA4-6E40-41E6-B59D-AC9F1CD2F377}" type="presOf" srcId="{DDE72365-9A7B-477B-9DD2-C9002400959B}" destId="{AF7CA909-4B25-4CED-AB5E-80DAC8F782A2}" srcOrd="1" destOrd="0" presId="urn:microsoft.com/office/officeart/2005/8/layout/lProcess2"/>
    <dgm:cxn modelId="{1396EAA5-272B-4FED-9EDB-DEB54B69C9D4}" srcId="{EBE16A69-CE53-4FC6-858F-DA0CABCC85E0}" destId="{DDE72365-9A7B-477B-9DD2-C9002400959B}" srcOrd="1" destOrd="0" parTransId="{121F196E-6332-4B6D-938C-69E3D57323A3}" sibTransId="{348A2E2A-33D0-43D4-8D5F-CA7D0F6E0A7D}"/>
    <dgm:cxn modelId="{987256B6-C248-4DA5-A616-4FEF18F9F637}" type="presOf" srcId="{DDE72365-9A7B-477B-9DD2-C9002400959B}" destId="{E5250FFE-8046-4A95-8960-9FD5141BE1E7}" srcOrd="0" destOrd="0" presId="urn:microsoft.com/office/officeart/2005/8/layout/lProcess2"/>
    <dgm:cxn modelId="{D398F0D2-EB85-453C-92FB-88BFDE1717F3}" type="presOf" srcId="{246C7418-FBA9-464A-AC05-58E92B987C45}" destId="{9FAC1B87-E80D-49E1-9449-4B09C695F8C6}" srcOrd="1" destOrd="0" presId="urn:microsoft.com/office/officeart/2005/8/layout/lProcess2"/>
    <dgm:cxn modelId="{CB932ED7-8E8B-46F9-8DBF-88037322BE66}" srcId="{A40E1B94-E112-4F5B-9533-D2E2F5849CFC}" destId="{6AF34453-4F1A-40D8-B074-CFA509B99083}" srcOrd="0" destOrd="0" parTransId="{A55C50D7-B612-438D-AF5C-B8C1B0C39E42}" sibTransId="{75B6F532-ABAE-4E94-BEAC-9552BDB0E9DE}"/>
    <dgm:cxn modelId="{F07D9BE8-B721-409A-9D22-4E80CA5ECD4A}" srcId="{246C7418-FBA9-464A-AC05-58E92B987C45}" destId="{151F9189-85A6-4FEA-B729-D8BBFEC8B03C}" srcOrd="0" destOrd="0" parTransId="{2E470B96-B5A0-4A6F-9271-AAABED0A471F}" sibTransId="{CCA8D301-BC26-4304-96AA-DC7873045554}"/>
    <dgm:cxn modelId="{27A1BAC1-D1F1-475B-B3DA-D56133D97AFF}" type="presParOf" srcId="{E196A5A4-85BD-4AC1-B6B4-432C9D92FA46}" destId="{9B6504E2-76F3-4BCB-AF62-C9DF5F0AF80B}" srcOrd="0" destOrd="0" presId="urn:microsoft.com/office/officeart/2005/8/layout/lProcess2"/>
    <dgm:cxn modelId="{739AC129-6580-47BF-8814-1953D299A52F}" type="presParOf" srcId="{9B6504E2-76F3-4BCB-AF62-C9DF5F0AF80B}" destId="{82845E74-1E07-479A-B87E-2A71304E17B4}" srcOrd="0" destOrd="0" presId="urn:microsoft.com/office/officeart/2005/8/layout/lProcess2"/>
    <dgm:cxn modelId="{F8B08745-CC44-41A5-A59F-CD1A14DCEAA4}" type="presParOf" srcId="{9B6504E2-76F3-4BCB-AF62-C9DF5F0AF80B}" destId="{289FAAC3-8030-41BC-B045-6AB781999444}" srcOrd="1" destOrd="0" presId="urn:microsoft.com/office/officeart/2005/8/layout/lProcess2"/>
    <dgm:cxn modelId="{28B2BA18-147D-4C76-B8B5-C7A5C90396FB}" type="presParOf" srcId="{9B6504E2-76F3-4BCB-AF62-C9DF5F0AF80B}" destId="{E70E834E-EA52-4756-9F5D-F0A4390F7338}" srcOrd="2" destOrd="0" presId="urn:microsoft.com/office/officeart/2005/8/layout/lProcess2"/>
    <dgm:cxn modelId="{96B6CB4C-B901-4361-98A0-92BE0C08A32B}" type="presParOf" srcId="{E70E834E-EA52-4756-9F5D-F0A4390F7338}" destId="{70A9D1C7-A82E-4F99-9A8D-0AF69DF95074}" srcOrd="0" destOrd="0" presId="urn:microsoft.com/office/officeart/2005/8/layout/lProcess2"/>
    <dgm:cxn modelId="{34E8E66C-5EE8-44D2-B3CB-C80B8B913584}" type="presParOf" srcId="{70A9D1C7-A82E-4F99-9A8D-0AF69DF95074}" destId="{65058E9D-B778-41A3-B49F-772ADD23EB6E}" srcOrd="0" destOrd="0" presId="urn:microsoft.com/office/officeart/2005/8/layout/lProcess2"/>
    <dgm:cxn modelId="{89F80C5D-5EC2-4C67-8134-229787695B8F}" type="presParOf" srcId="{E196A5A4-85BD-4AC1-B6B4-432C9D92FA46}" destId="{16D0BF23-A662-4FEC-9C27-405783A51A45}" srcOrd="1" destOrd="0" presId="urn:microsoft.com/office/officeart/2005/8/layout/lProcess2"/>
    <dgm:cxn modelId="{3586ADAC-EAE0-4936-AF7F-C2D93B3E07CE}" type="presParOf" srcId="{E196A5A4-85BD-4AC1-B6B4-432C9D92FA46}" destId="{430912C1-4C26-4D51-8C53-2BD5E00D78DD}" srcOrd="2" destOrd="0" presId="urn:microsoft.com/office/officeart/2005/8/layout/lProcess2"/>
    <dgm:cxn modelId="{7130ADA3-7260-4A62-BB2D-A0224CC0B5BB}" type="presParOf" srcId="{430912C1-4C26-4D51-8C53-2BD5E00D78DD}" destId="{E5250FFE-8046-4A95-8960-9FD5141BE1E7}" srcOrd="0" destOrd="0" presId="urn:microsoft.com/office/officeart/2005/8/layout/lProcess2"/>
    <dgm:cxn modelId="{DF4977DD-68E1-45E3-8A34-A12C3BF8190D}" type="presParOf" srcId="{430912C1-4C26-4D51-8C53-2BD5E00D78DD}" destId="{AF7CA909-4B25-4CED-AB5E-80DAC8F782A2}" srcOrd="1" destOrd="0" presId="urn:microsoft.com/office/officeart/2005/8/layout/lProcess2"/>
    <dgm:cxn modelId="{F2E0AF25-4713-4DF2-A761-22FDF83C99D4}" type="presParOf" srcId="{430912C1-4C26-4D51-8C53-2BD5E00D78DD}" destId="{B7F7AEC3-146D-4FB5-91FA-9E675A9AB86C}" srcOrd="2" destOrd="0" presId="urn:microsoft.com/office/officeart/2005/8/layout/lProcess2"/>
    <dgm:cxn modelId="{F2D0FBE6-2E36-4E71-A12A-EB31F5EAFF0B}" type="presParOf" srcId="{B7F7AEC3-146D-4FB5-91FA-9E675A9AB86C}" destId="{8384483D-9D99-4B3C-BD15-9DB9B8908057}" srcOrd="0" destOrd="0" presId="urn:microsoft.com/office/officeart/2005/8/layout/lProcess2"/>
    <dgm:cxn modelId="{9686591F-E3D0-435C-AFA7-1C57D80A9841}" type="presParOf" srcId="{8384483D-9D99-4B3C-BD15-9DB9B8908057}" destId="{162FF3AD-EA81-4283-A757-5B03C48C4B31}" srcOrd="0" destOrd="0" presId="urn:microsoft.com/office/officeart/2005/8/layout/lProcess2"/>
    <dgm:cxn modelId="{7A43AF0D-481C-4CE8-A4D2-F7ABBF1BCC76}" type="presParOf" srcId="{E196A5A4-85BD-4AC1-B6B4-432C9D92FA46}" destId="{F15663DD-0E19-48E0-9421-494F46233ECF}" srcOrd="3" destOrd="0" presId="urn:microsoft.com/office/officeart/2005/8/layout/lProcess2"/>
    <dgm:cxn modelId="{F9C6CE93-E177-46B5-A115-49A5C94DF592}" type="presParOf" srcId="{E196A5A4-85BD-4AC1-B6B4-432C9D92FA46}" destId="{C451C1D3-A836-43BD-A32D-02EC06AF16DC}" srcOrd="4" destOrd="0" presId="urn:microsoft.com/office/officeart/2005/8/layout/lProcess2"/>
    <dgm:cxn modelId="{39459A92-B18E-4005-95A9-A81DCAB26892}" type="presParOf" srcId="{C451C1D3-A836-43BD-A32D-02EC06AF16DC}" destId="{F2A35F1B-CAC0-4214-B72C-932518FDB18F}" srcOrd="0" destOrd="0" presId="urn:microsoft.com/office/officeart/2005/8/layout/lProcess2"/>
    <dgm:cxn modelId="{68CC80D3-464A-4C74-A578-5A50F2AD8261}" type="presParOf" srcId="{C451C1D3-A836-43BD-A32D-02EC06AF16DC}" destId="{9FAC1B87-E80D-49E1-9449-4B09C695F8C6}" srcOrd="1" destOrd="0" presId="urn:microsoft.com/office/officeart/2005/8/layout/lProcess2"/>
    <dgm:cxn modelId="{13D3721B-CA43-4701-846F-7D010F4D7732}" type="presParOf" srcId="{C451C1D3-A836-43BD-A32D-02EC06AF16DC}" destId="{CFAA33B1-E16B-4E47-AF13-1465BCF138D4}" srcOrd="2" destOrd="0" presId="urn:microsoft.com/office/officeart/2005/8/layout/lProcess2"/>
    <dgm:cxn modelId="{8F662074-E940-427F-BA0C-C72ACD29BDD2}" type="presParOf" srcId="{CFAA33B1-E16B-4E47-AF13-1465BCF138D4}" destId="{677C269C-8F42-482C-A644-3BB31A7E303E}" srcOrd="0" destOrd="0" presId="urn:microsoft.com/office/officeart/2005/8/layout/lProcess2"/>
    <dgm:cxn modelId="{16C6C010-B34E-441D-AE4C-D5A745DEC4FC}" type="presParOf" srcId="{677C269C-8F42-482C-A644-3BB31A7E303E}" destId="{1A928F40-28D1-4C23-93AB-5A6DE81F8C3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F033C2-A1A0-4E9F-86D7-837C4AA11B2D}"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hu-HU"/>
        </a:p>
      </dgm:t>
    </dgm:pt>
    <dgm:pt modelId="{BDB59C7F-3902-4537-B04E-67041E52C8E1}">
      <dgm:prSet phldrT="[Szöveg]" phldr="1"/>
      <dgm:spPr/>
      <dgm:t>
        <a:bodyPr/>
        <a:lstStyle/>
        <a:p>
          <a:endParaRPr lang="hu-HU"/>
        </a:p>
      </dgm:t>
    </dgm:pt>
    <dgm:pt modelId="{37E53912-C05F-4A75-BEDC-42D513E5C84F}" type="parTrans" cxnId="{3109E2F2-C270-4059-A9FA-D6BCB71248F9}">
      <dgm:prSet/>
      <dgm:spPr/>
      <dgm:t>
        <a:bodyPr/>
        <a:lstStyle/>
        <a:p>
          <a:endParaRPr lang="hu-HU"/>
        </a:p>
      </dgm:t>
    </dgm:pt>
    <dgm:pt modelId="{EB884243-4D6E-4417-BB78-1247E50EEEFC}" type="sibTrans" cxnId="{3109E2F2-C270-4059-A9FA-D6BCB71248F9}">
      <dgm:prSet/>
      <dgm:spPr/>
      <dgm:t>
        <a:bodyPr/>
        <a:lstStyle/>
        <a:p>
          <a:endParaRPr lang="hu-HU"/>
        </a:p>
      </dgm:t>
    </dgm:pt>
    <dgm:pt modelId="{897A8E9C-EE1B-4A54-858A-C5ED7AA9B73D}">
      <dgm:prSet phldrT="[Szöveg]" custT="1"/>
      <dgm:spPr/>
      <dgm:t>
        <a:bodyPr/>
        <a:lstStyle/>
        <a:p>
          <a:r>
            <a:rPr lang="hu-HU" sz="1800" dirty="0"/>
            <a:t>Statisztikai adatszolgáltatás – tárgyévet megelőző 3 évben</a:t>
          </a:r>
        </a:p>
      </dgm:t>
    </dgm:pt>
    <dgm:pt modelId="{05F3F0DE-A9B8-4246-914C-2C3D661AFA66}" type="parTrans" cxnId="{62510057-3E5D-4C51-B531-0ACB6848C1C4}">
      <dgm:prSet/>
      <dgm:spPr/>
      <dgm:t>
        <a:bodyPr/>
        <a:lstStyle/>
        <a:p>
          <a:endParaRPr lang="hu-HU"/>
        </a:p>
      </dgm:t>
    </dgm:pt>
    <dgm:pt modelId="{8703C9BA-6183-488C-BA2B-3BBDB0933CAE}" type="sibTrans" cxnId="{62510057-3E5D-4C51-B531-0ACB6848C1C4}">
      <dgm:prSet/>
      <dgm:spPr/>
      <dgm:t>
        <a:bodyPr/>
        <a:lstStyle/>
        <a:p>
          <a:endParaRPr lang="hu-HU"/>
        </a:p>
      </dgm:t>
    </dgm:pt>
    <dgm:pt modelId="{7143BDAE-3FE4-42D2-9F79-0EA1AE804CEC}">
      <dgm:prSet phldrT="[Szöveg]" phldr="1"/>
      <dgm:spPr/>
      <dgm:t>
        <a:bodyPr/>
        <a:lstStyle/>
        <a:p>
          <a:endParaRPr lang="hu-HU"/>
        </a:p>
      </dgm:t>
    </dgm:pt>
    <dgm:pt modelId="{02A02115-CEA5-41E9-BFBF-A097DFBB4FAA}" type="parTrans" cxnId="{992587CA-3462-453B-BD3D-685512A92440}">
      <dgm:prSet/>
      <dgm:spPr/>
      <dgm:t>
        <a:bodyPr/>
        <a:lstStyle/>
        <a:p>
          <a:endParaRPr lang="hu-HU"/>
        </a:p>
      </dgm:t>
    </dgm:pt>
    <dgm:pt modelId="{057B63A0-7487-4D9E-9526-E92BBF4799AA}" type="sibTrans" cxnId="{992587CA-3462-453B-BD3D-685512A92440}">
      <dgm:prSet/>
      <dgm:spPr/>
      <dgm:t>
        <a:bodyPr/>
        <a:lstStyle/>
        <a:p>
          <a:endParaRPr lang="hu-HU"/>
        </a:p>
      </dgm:t>
    </dgm:pt>
    <dgm:pt modelId="{63019D8F-DAD3-45D6-8924-5732E353C0F3}">
      <dgm:prSet phldrT="[Szöveg]" custT="1"/>
      <dgm:spPr/>
      <dgm:t>
        <a:bodyPr/>
        <a:lstStyle/>
        <a:p>
          <a:r>
            <a:rPr lang="hu-HU" sz="1800" dirty="0"/>
            <a:t>Minőségpolitikai nyilatkozat megtalálható a honlapon</a:t>
          </a:r>
        </a:p>
      </dgm:t>
    </dgm:pt>
    <dgm:pt modelId="{8B50199D-A108-4847-AB9C-52542566864A}" type="parTrans" cxnId="{BF34EC40-A9FE-4D7B-A110-DEAB6EEF9D08}">
      <dgm:prSet/>
      <dgm:spPr/>
      <dgm:t>
        <a:bodyPr/>
        <a:lstStyle/>
        <a:p>
          <a:endParaRPr lang="hu-HU"/>
        </a:p>
      </dgm:t>
    </dgm:pt>
    <dgm:pt modelId="{498CE66C-C208-47D6-A81B-58EFE52FD773}" type="sibTrans" cxnId="{BF34EC40-A9FE-4D7B-A110-DEAB6EEF9D08}">
      <dgm:prSet/>
      <dgm:spPr/>
      <dgm:t>
        <a:bodyPr/>
        <a:lstStyle/>
        <a:p>
          <a:endParaRPr lang="hu-HU"/>
        </a:p>
      </dgm:t>
    </dgm:pt>
    <dgm:pt modelId="{A479800F-470D-464A-8E30-1CFB02CB0B28}">
      <dgm:prSet phldrT="[Szöveg]" custT="1"/>
      <dgm:spPr/>
      <dgm:t>
        <a:bodyPr/>
        <a:lstStyle/>
        <a:p>
          <a:r>
            <a:rPr lang="hu-HU" sz="1800" dirty="0"/>
            <a:t>Két önértékelés, amelyek elvégzése között legalább egy év telt el</a:t>
          </a:r>
        </a:p>
      </dgm:t>
    </dgm:pt>
    <dgm:pt modelId="{F0CA450D-4310-4872-A532-455F5772B415}" type="parTrans" cxnId="{7EC61F22-C05D-4DC0-8C6B-A526B0824B68}">
      <dgm:prSet/>
      <dgm:spPr/>
      <dgm:t>
        <a:bodyPr/>
        <a:lstStyle/>
        <a:p>
          <a:endParaRPr lang="hu-HU"/>
        </a:p>
      </dgm:t>
    </dgm:pt>
    <dgm:pt modelId="{D4B4DA5A-7484-4CBF-A4E7-F72477A09A73}" type="sibTrans" cxnId="{7EC61F22-C05D-4DC0-8C6B-A526B0824B68}">
      <dgm:prSet/>
      <dgm:spPr/>
      <dgm:t>
        <a:bodyPr/>
        <a:lstStyle/>
        <a:p>
          <a:endParaRPr lang="hu-HU"/>
        </a:p>
      </dgm:t>
    </dgm:pt>
    <dgm:pt modelId="{670BD5C3-BBF7-4BC4-9EF3-18C92773D175}">
      <dgm:prSet phldrT="[Szöveg]" phldr="1"/>
      <dgm:spPr/>
      <dgm:t>
        <a:bodyPr/>
        <a:lstStyle/>
        <a:p>
          <a:endParaRPr lang="hu-HU"/>
        </a:p>
      </dgm:t>
    </dgm:pt>
    <dgm:pt modelId="{BE078CD9-5EE5-4615-8D69-86395939F8C8}" type="parTrans" cxnId="{B985E724-A338-4E9D-BAFE-7DC9E91BD73A}">
      <dgm:prSet/>
      <dgm:spPr/>
      <dgm:t>
        <a:bodyPr/>
        <a:lstStyle/>
        <a:p>
          <a:endParaRPr lang="hu-HU"/>
        </a:p>
      </dgm:t>
    </dgm:pt>
    <dgm:pt modelId="{592780CF-C947-45A2-A3C6-1EEBBCCB452E}" type="sibTrans" cxnId="{B985E724-A338-4E9D-BAFE-7DC9E91BD73A}">
      <dgm:prSet/>
      <dgm:spPr/>
      <dgm:t>
        <a:bodyPr/>
        <a:lstStyle/>
        <a:p>
          <a:endParaRPr lang="hu-HU"/>
        </a:p>
      </dgm:t>
    </dgm:pt>
    <dgm:pt modelId="{5547885F-F5D1-416D-8149-221DACB941E2}">
      <dgm:prSet phldrT="[Szöveg]" custT="1"/>
      <dgm:spPr/>
      <dgm:t>
        <a:bodyPr/>
        <a:lstStyle/>
        <a:p>
          <a:r>
            <a:rPr lang="hu-HU" sz="1800" dirty="0"/>
            <a:t>A pályázati adatlapon a könyvtár nyilatkozik:</a:t>
          </a:r>
        </a:p>
      </dgm:t>
    </dgm:pt>
    <dgm:pt modelId="{709681D5-25CF-43C2-B2D1-630DCD1EAE5E}" type="parTrans" cxnId="{B7BF92A6-FD78-4662-AD33-A5A8CF238CDB}">
      <dgm:prSet/>
      <dgm:spPr/>
      <dgm:t>
        <a:bodyPr/>
        <a:lstStyle/>
        <a:p>
          <a:endParaRPr lang="hu-HU"/>
        </a:p>
      </dgm:t>
    </dgm:pt>
    <dgm:pt modelId="{E1B88097-C670-45CE-ABFC-B47FC842F6CF}" type="sibTrans" cxnId="{B7BF92A6-FD78-4662-AD33-A5A8CF238CDB}">
      <dgm:prSet/>
      <dgm:spPr/>
      <dgm:t>
        <a:bodyPr/>
        <a:lstStyle/>
        <a:p>
          <a:endParaRPr lang="hu-HU"/>
        </a:p>
      </dgm:t>
    </dgm:pt>
    <dgm:pt modelId="{D4FF21FD-C159-4958-BA90-779B23D833B4}">
      <dgm:prSet/>
      <dgm:spPr/>
      <dgm:t>
        <a:bodyPr/>
        <a:lstStyle/>
        <a:p>
          <a:endParaRPr lang="hu-HU" sz="1600" dirty="0"/>
        </a:p>
      </dgm:t>
    </dgm:pt>
    <dgm:pt modelId="{0AD4D5C1-3B87-4496-ACCA-D5DBF2954B04}" type="parTrans" cxnId="{C96941FD-40B8-4878-A763-02BC7E84D717}">
      <dgm:prSet/>
      <dgm:spPr/>
      <dgm:t>
        <a:bodyPr/>
        <a:lstStyle/>
        <a:p>
          <a:endParaRPr lang="hu-HU"/>
        </a:p>
      </dgm:t>
    </dgm:pt>
    <dgm:pt modelId="{C0AF6ABA-1485-4D70-A8B0-675DBACA60E5}" type="sibTrans" cxnId="{C96941FD-40B8-4878-A763-02BC7E84D717}">
      <dgm:prSet/>
      <dgm:spPr/>
      <dgm:t>
        <a:bodyPr/>
        <a:lstStyle/>
        <a:p>
          <a:endParaRPr lang="hu-HU"/>
        </a:p>
      </dgm:t>
    </dgm:pt>
    <dgm:pt modelId="{3DEC4EBF-3C22-4BF3-A1D1-5EDE2C784637}">
      <dgm:prSet phldrT="[Szöveg]"/>
      <dgm:spPr/>
      <dgm:t>
        <a:bodyPr/>
        <a:lstStyle/>
        <a:p>
          <a:endParaRPr lang="hu-HU" sz="1600" dirty="0"/>
        </a:p>
      </dgm:t>
    </dgm:pt>
    <dgm:pt modelId="{2E5AFB42-54CF-46E5-8334-2CFC51F5CB37}" type="parTrans" cxnId="{F5A7E37F-B097-40F3-A0E8-33F558D4E493}">
      <dgm:prSet/>
      <dgm:spPr/>
      <dgm:t>
        <a:bodyPr/>
        <a:lstStyle/>
        <a:p>
          <a:endParaRPr lang="hu-HU"/>
        </a:p>
      </dgm:t>
    </dgm:pt>
    <dgm:pt modelId="{7CC82887-D4B6-4D81-A79A-BE14C0ECB4B6}" type="sibTrans" cxnId="{F5A7E37F-B097-40F3-A0E8-33F558D4E493}">
      <dgm:prSet/>
      <dgm:spPr/>
      <dgm:t>
        <a:bodyPr/>
        <a:lstStyle/>
        <a:p>
          <a:endParaRPr lang="hu-HU"/>
        </a:p>
      </dgm:t>
    </dgm:pt>
    <dgm:pt modelId="{87AFE793-095F-4885-B8DA-78683CCEFB60}">
      <dgm:prSet/>
      <dgm:spPr/>
      <dgm:t>
        <a:bodyPr/>
        <a:lstStyle/>
        <a:p>
          <a:endParaRPr lang="hu-HU" sz="2200" dirty="0"/>
        </a:p>
      </dgm:t>
    </dgm:pt>
    <dgm:pt modelId="{5DB16494-759F-49A6-8F2B-B89DB3651406}" type="parTrans" cxnId="{11EB2FC8-069B-403A-9254-1D73DA37CB75}">
      <dgm:prSet/>
      <dgm:spPr/>
      <dgm:t>
        <a:bodyPr/>
        <a:lstStyle/>
        <a:p>
          <a:endParaRPr lang="hu-HU"/>
        </a:p>
      </dgm:t>
    </dgm:pt>
    <dgm:pt modelId="{B089DFF0-EB5F-466D-9FAE-E4E37BF2EACD}" type="sibTrans" cxnId="{11EB2FC8-069B-403A-9254-1D73DA37CB75}">
      <dgm:prSet/>
      <dgm:spPr/>
      <dgm:t>
        <a:bodyPr/>
        <a:lstStyle/>
        <a:p>
          <a:endParaRPr lang="hu-HU"/>
        </a:p>
      </dgm:t>
    </dgm:pt>
    <dgm:pt modelId="{C32519B4-D71D-4584-8158-C2672726B790}">
      <dgm:prSet custT="1"/>
      <dgm:spPr/>
      <dgm:t>
        <a:bodyPr/>
        <a:lstStyle/>
        <a:p>
          <a:r>
            <a:rPr lang="hu-HU" sz="1800" dirty="0"/>
            <a:t>Segíti a kirendelt szakértők munkáját</a:t>
          </a:r>
        </a:p>
      </dgm:t>
    </dgm:pt>
    <dgm:pt modelId="{FE23A28A-B29F-44B5-962E-7D4B2CB6B6AA}" type="parTrans" cxnId="{6E16CC43-C23D-4A2E-8C2E-A92F6AAA49F6}">
      <dgm:prSet/>
      <dgm:spPr/>
      <dgm:t>
        <a:bodyPr/>
        <a:lstStyle/>
        <a:p>
          <a:endParaRPr lang="hu-HU"/>
        </a:p>
      </dgm:t>
    </dgm:pt>
    <dgm:pt modelId="{BAF8215B-0DF1-42EA-8B88-14AAB1473370}" type="sibTrans" cxnId="{6E16CC43-C23D-4A2E-8C2E-A92F6AAA49F6}">
      <dgm:prSet/>
      <dgm:spPr/>
      <dgm:t>
        <a:bodyPr/>
        <a:lstStyle/>
        <a:p>
          <a:endParaRPr lang="hu-HU"/>
        </a:p>
      </dgm:t>
    </dgm:pt>
    <dgm:pt modelId="{C6AD419D-51E2-48F6-8193-A2F0216F0BEA}">
      <dgm:prSet custT="1"/>
      <dgm:spPr/>
      <dgm:t>
        <a:bodyPr/>
        <a:lstStyle/>
        <a:p>
          <a:r>
            <a:rPr lang="hu-HU" sz="1800" dirty="0"/>
            <a:t>A sikeres pályázatot közzéteszi a honlapján</a:t>
          </a:r>
        </a:p>
      </dgm:t>
    </dgm:pt>
    <dgm:pt modelId="{33C9944E-922B-45B0-83F1-E679F46DB8C0}" type="parTrans" cxnId="{C751AB62-B259-41DB-9520-EFE2036A8032}">
      <dgm:prSet/>
      <dgm:spPr/>
      <dgm:t>
        <a:bodyPr/>
        <a:lstStyle/>
        <a:p>
          <a:endParaRPr lang="hu-HU"/>
        </a:p>
      </dgm:t>
    </dgm:pt>
    <dgm:pt modelId="{8DF715B2-CDA8-4205-BEE7-F4EABA2B6310}" type="sibTrans" cxnId="{C751AB62-B259-41DB-9520-EFE2036A8032}">
      <dgm:prSet/>
      <dgm:spPr/>
      <dgm:t>
        <a:bodyPr/>
        <a:lstStyle/>
        <a:p>
          <a:endParaRPr lang="hu-HU"/>
        </a:p>
      </dgm:t>
    </dgm:pt>
    <dgm:pt modelId="{92D4980B-3F5A-4DB4-8844-AF2F117135FE}">
      <dgm:prSet custT="1"/>
      <dgm:spPr/>
      <dgm:t>
        <a:bodyPr/>
        <a:lstStyle/>
        <a:p>
          <a:r>
            <a:rPr lang="hu-HU" sz="1800" dirty="0"/>
            <a:t>Megismeri az adatkezelési tájékoztatót</a:t>
          </a:r>
        </a:p>
      </dgm:t>
    </dgm:pt>
    <dgm:pt modelId="{B3F54B4C-0D1D-4CA6-AECE-EA45CDC0EF8B}" type="parTrans" cxnId="{2CA4CA56-566B-4677-829B-C2201EFFA78A}">
      <dgm:prSet/>
      <dgm:spPr/>
      <dgm:t>
        <a:bodyPr/>
        <a:lstStyle/>
        <a:p>
          <a:endParaRPr lang="hu-HU"/>
        </a:p>
      </dgm:t>
    </dgm:pt>
    <dgm:pt modelId="{44FDACBD-381E-4D3D-BC34-74BABDBBD364}" type="sibTrans" cxnId="{2CA4CA56-566B-4677-829B-C2201EFFA78A}">
      <dgm:prSet/>
      <dgm:spPr/>
      <dgm:t>
        <a:bodyPr/>
        <a:lstStyle/>
        <a:p>
          <a:endParaRPr lang="hu-HU"/>
        </a:p>
      </dgm:t>
    </dgm:pt>
    <dgm:pt modelId="{71D65C0D-CEF5-4EAD-8751-1F90984A787B}">
      <dgm:prSet custT="1"/>
      <dgm:spPr/>
      <dgm:t>
        <a:bodyPr/>
        <a:lstStyle/>
        <a:p>
          <a:r>
            <a:rPr lang="hu-HU" sz="1800" dirty="0"/>
            <a:t>Bejelenti az adatváltozást (név, cím, e-mail-cím, telefonszám)</a:t>
          </a:r>
        </a:p>
      </dgm:t>
    </dgm:pt>
    <dgm:pt modelId="{87A35D6E-D02F-4F4C-8B63-5DA5C4842DB9}" type="parTrans" cxnId="{08CCE351-68E0-4950-8FEF-F6709DACF3F3}">
      <dgm:prSet/>
      <dgm:spPr/>
      <dgm:t>
        <a:bodyPr/>
        <a:lstStyle/>
        <a:p>
          <a:endParaRPr lang="hu-HU"/>
        </a:p>
      </dgm:t>
    </dgm:pt>
    <dgm:pt modelId="{DB18A0FC-54A2-4CB4-9890-A3BBAC799B08}" type="sibTrans" cxnId="{08CCE351-68E0-4950-8FEF-F6709DACF3F3}">
      <dgm:prSet/>
      <dgm:spPr/>
      <dgm:t>
        <a:bodyPr/>
        <a:lstStyle/>
        <a:p>
          <a:endParaRPr lang="hu-HU"/>
        </a:p>
      </dgm:t>
    </dgm:pt>
    <dgm:pt modelId="{E6E60B56-B2E5-4B7B-AE3C-1E4813C3D6A3}">
      <dgm:prSet/>
      <dgm:spPr/>
      <dgm:t>
        <a:bodyPr/>
        <a:lstStyle/>
        <a:p>
          <a:endParaRPr lang="hu-HU" sz="1600" dirty="0"/>
        </a:p>
      </dgm:t>
    </dgm:pt>
    <dgm:pt modelId="{44F0F2D3-2B19-486F-9FFD-0481687CFE92}" type="parTrans" cxnId="{55DE0D33-C82A-476D-8EDD-2D4D52AE19EE}">
      <dgm:prSet/>
      <dgm:spPr/>
      <dgm:t>
        <a:bodyPr/>
        <a:lstStyle/>
        <a:p>
          <a:endParaRPr lang="hu-HU"/>
        </a:p>
      </dgm:t>
    </dgm:pt>
    <dgm:pt modelId="{BAA911BD-B505-4162-B105-AC425DB4C4CB}" type="sibTrans" cxnId="{55DE0D33-C82A-476D-8EDD-2D4D52AE19EE}">
      <dgm:prSet/>
      <dgm:spPr/>
      <dgm:t>
        <a:bodyPr/>
        <a:lstStyle/>
        <a:p>
          <a:endParaRPr lang="hu-HU"/>
        </a:p>
      </dgm:t>
    </dgm:pt>
    <dgm:pt modelId="{87AAC9A9-05E9-4F57-B542-51024ED0E023}" type="pres">
      <dgm:prSet presAssocID="{34F033C2-A1A0-4E9F-86D7-837C4AA11B2D}" presName="linearFlow" presStyleCnt="0">
        <dgm:presLayoutVars>
          <dgm:dir/>
          <dgm:animLvl val="lvl"/>
          <dgm:resizeHandles/>
        </dgm:presLayoutVars>
      </dgm:prSet>
      <dgm:spPr/>
    </dgm:pt>
    <dgm:pt modelId="{E32080F0-B027-4882-9C7D-873DB5E6FD1C}" type="pres">
      <dgm:prSet presAssocID="{BDB59C7F-3902-4537-B04E-67041E52C8E1}" presName="compositeNode" presStyleCnt="0">
        <dgm:presLayoutVars>
          <dgm:bulletEnabled val="1"/>
        </dgm:presLayoutVars>
      </dgm:prSet>
      <dgm:spPr/>
    </dgm:pt>
    <dgm:pt modelId="{B2C6FCE7-FA1E-4A2A-B76F-5C9A27FEDD3E}" type="pres">
      <dgm:prSet presAssocID="{BDB59C7F-3902-4537-B04E-67041E52C8E1}" presName="image" presStyleLbl="fgImgPlace1" presStyleIdx="0" presStyleCnt="3" custLinFactNeighborX="-6247" custLinFactNeighborY="-15208"/>
      <dgm:spPr/>
    </dgm:pt>
    <dgm:pt modelId="{2ABDC9A5-6BD4-480F-8FE8-F3487A6C0D8F}" type="pres">
      <dgm:prSet presAssocID="{BDB59C7F-3902-4537-B04E-67041E52C8E1}" presName="childNode" presStyleLbl="node1" presStyleIdx="0" presStyleCnt="3" custScaleY="105624">
        <dgm:presLayoutVars>
          <dgm:bulletEnabled val="1"/>
        </dgm:presLayoutVars>
      </dgm:prSet>
      <dgm:spPr/>
    </dgm:pt>
    <dgm:pt modelId="{64CB9E7F-AA5E-481D-B012-A8F356EDD4B3}" type="pres">
      <dgm:prSet presAssocID="{BDB59C7F-3902-4537-B04E-67041E52C8E1}" presName="parentNode" presStyleLbl="revTx" presStyleIdx="0" presStyleCnt="3">
        <dgm:presLayoutVars>
          <dgm:chMax val="0"/>
          <dgm:bulletEnabled val="1"/>
        </dgm:presLayoutVars>
      </dgm:prSet>
      <dgm:spPr/>
    </dgm:pt>
    <dgm:pt modelId="{FCC750B8-04AF-414F-BFEC-2FC4CD2AC82E}" type="pres">
      <dgm:prSet presAssocID="{EB884243-4D6E-4417-BB78-1247E50EEEFC}" presName="sibTrans" presStyleCnt="0"/>
      <dgm:spPr/>
    </dgm:pt>
    <dgm:pt modelId="{3094A44D-4766-454E-956A-900BDD6FEBFA}" type="pres">
      <dgm:prSet presAssocID="{7143BDAE-3FE4-42D2-9F79-0EA1AE804CEC}" presName="compositeNode" presStyleCnt="0">
        <dgm:presLayoutVars>
          <dgm:bulletEnabled val="1"/>
        </dgm:presLayoutVars>
      </dgm:prSet>
      <dgm:spPr/>
    </dgm:pt>
    <dgm:pt modelId="{67AD7D64-A4EE-490B-ABF2-FFC136C08DD9}" type="pres">
      <dgm:prSet presAssocID="{7143BDAE-3FE4-42D2-9F79-0EA1AE804CEC}" presName="image" presStyleLbl="fgImgPlace1" presStyleIdx="1" presStyleCnt="3" custLinFactNeighborX="-9044" custLinFactNeighborY="-15208"/>
      <dgm:spPr/>
    </dgm:pt>
    <dgm:pt modelId="{DE92338F-7F90-4395-B068-DF7894009C98}" type="pres">
      <dgm:prSet presAssocID="{7143BDAE-3FE4-42D2-9F79-0EA1AE804CEC}" presName="childNode" presStyleLbl="node1" presStyleIdx="1" presStyleCnt="3" custScaleY="106998">
        <dgm:presLayoutVars>
          <dgm:bulletEnabled val="1"/>
        </dgm:presLayoutVars>
      </dgm:prSet>
      <dgm:spPr/>
    </dgm:pt>
    <dgm:pt modelId="{67B6F8C8-89D2-4911-BEC6-8623BBE7E85D}" type="pres">
      <dgm:prSet presAssocID="{7143BDAE-3FE4-42D2-9F79-0EA1AE804CEC}" presName="parentNode" presStyleLbl="revTx" presStyleIdx="1" presStyleCnt="3">
        <dgm:presLayoutVars>
          <dgm:chMax val="0"/>
          <dgm:bulletEnabled val="1"/>
        </dgm:presLayoutVars>
      </dgm:prSet>
      <dgm:spPr/>
    </dgm:pt>
    <dgm:pt modelId="{AAD77416-DE47-4F15-AF8F-DE323F31FEDA}" type="pres">
      <dgm:prSet presAssocID="{057B63A0-7487-4D9E-9526-E92BBF4799AA}" presName="sibTrans" presStyleCnt="0"/>
      <dgm:spPr/>
    </dgm:pt>
    <dgm:pt modelId="{5431AB2E-403C-4345-BED7-43DBA2B1E468}" type="pres">
      <dgm:prSet presAssocID="{670BD5C3-BBF7-4BC4-9EF3-18C92773D175}" presName="compositeNode" presStyleCnt="0">
        <dgm:presLayoutVars>
          <dgm:bulletEnabled val="1"/>
        </dgm:presLayoutVars>
      </dgm:prSet>
      <dgm:spPr/>
    </dgm:pt>
    <dgm:pt modelId="{9A72514F-6D1C-4AAC-8CA6-C623837F4DC0}" type="pres">
      <dgm:prSet presAssocID="{670BD5C3-BBF7-4BC4-9EF3-18C92773D175}" presName="image" presStyleLbl="fgImgPlace1" presStyleIdx="2" presStyleCnt="3" custLinFactNeighborX="-10344" custLinFactNeighborY="-15208"/>
      <dgm:spPr/>
    </dgm:pt>
    <dgm:pt modelId="{9037B16E-018F-4783-B3BC-6376F9194247}" type="pres">
      <dgm:prSet presAssocID="{670BD5C3-BBF7-4BC4-9EF3-18C92773D175}" presName="childNode" presStyleLbl="node1" presStyleIdx="2" presStyleCnt="3" custScaleY="106229">
        <dgm:presLayoutVars>
          <dgm:bulletEnabled val="1"/>
        </dgm:presLayoutVars>
      </dgm:prSet>
      <dgm:spPr/>
    </dgm:pt>
    <dgm:pt modelId="{C455E3E4-C119-4EAD-8900-755E79D44494}" type="pres">
      <dgm:prSet presAssocID="{670BD5C3-BBF7-4BC4-9EF3-18C92773D175}" presName="parentNode" presStyleLbl="revTx" presStyleIdx="2" presStyleCnt="3">
        <dgm:presLayoutVars>
          <dgm:chMax val="0"/>
          <dgm:bulletEnabled val="1"/>
        </dgm:presLayoutVars>
      </dgm:prSet>
      <dgm:spPr/>
    </dgm:pt>
  </dgm:ptLst>
  <dgm:cxnLst>
    <dgm:cxn modelId="{4AF9D50F-C9AD-440E-9A6D-8A6126DF61EA}" type="presOf" srcId="{7143BDAE-3FE4-42D2-9F79-0EA1AE804CEC}" destId="{67B6F8C8-89D2-4911-BEC6-8623BBE7E85D}" srcOrd="0" destOrd="0" presId="urn:microsoft.com/office/officeart/2005/8/layout/hList2"/>
    <dgm:cxn modelId="{7EC61F22-C05D-4DC0-8C6B-A526B0824B68}" srcId="{7143BDAE-3FE4-42D2-9F79-0EA1AE804CEC}" destId="{A479800F-470D-464A-8E30-1CFB02CB0B28}" srcOrd="2" destOrd="0" parTransId="{F0CA450D-4310-4872-A532-455F5772B415}" sibTransId="{D4B4DA5A-7484-4CBF-A4E7-F72477A09A73}"/>
    <dgm:cxn modelId="{B985E724-A338-4E9D-BAFE-7DC9E91BD73A}" srcId="{34F033C2-A1A0-4E9F-86D7-837C4AA11B2D}" destId="{670BD5C3-BBF7-4BC4-9EF3-18C92773D175}" srcOrd="2" destOrd="0" parTransId="{BE078CD9-5EE5-4615-8D69-86395939F8C8}" sibTransId="{592780CF-C947-45A2-A3C6-1EEBBCCB452E}"/>
    <dgm:cxn modelId="{D0BDDB25-C4CB-49F3-8359-51069F56F517}" type="presOf" srcId="{92D4980B-3F5A-4DB4-8844-AF2F117135FE}" destId="{9037B16E-018F-4783-B3BC-6376F9194247}" srcOrd="0" destOrd="3" presId="urn:microsoft.com/office/officeart/2005/8/layout/hList2"/>
    <dgm:cxn modelId="{337CBC30-0BC7-46C6-A6A0-AE631C1CCA6E}" type="presOf" srcId="{670BD5C3-BBF7-4BC4-9EF3-18C92773D175}" destId="{C455E3E4-C119-4EAD-8900-755E79D44494}" srcOrd="0" destOrd="0" presId="urn:microsoft.com/office/officeart/2005/8/layout/hList2"/>
    <dgm:cxn modelId="{55DE0D33-C82A-476D-8EDD-2D4D52AE19EE}" srcId="{670BD5C3-BBF7-4BC4-9EF3-18C92773D175}" destId="{E6E60B56-B2E5-4B7B-AE3C-1E4813C3D6A3}" srcOrd="1" destOrd="0" parTransId="{44F0F2D3-2B19-486F-9FFD-0481687CFE92}" sibTransId="{BAA911BD-B505-4162-B105-AC425DB4C4CB}"/>
    <dgm:cxn modelId="{BF34EC40-A9FE-4D7B-A110-DEAB6EEF9D08}" srcId="{7143BDAE-3FE4-42D2-9F79-0EA1AE804CEC}" destId="{63019D8F-DAD3-45D6-8924-5732E353C0F3}" srcOrd="0" destOrd="0" parTransId="{8B50199D-A108-4847-AB9C-52542566864A}" sibTransId="{498CE66C-C208-47D6-A81B-58EFE52FD773}"/>
    <dgm:cxn modelId="{77BCAF41-16C5-4EDD-ADF0-2BDFC6431870}" type="presOf" srcId="{897A8E9C-EE1B-4A54-858A-C5ED7AA9B73D}" destId="{2ABDC9A5-6BD4-480F-8FE8-F3487A6C0D8F}" srcOrd="0" destOrd="1" presId="urn:microsoft.com/office/officeart/2005/8/layout/hList2"/>
    <dgm:cxn modelId="{9A336942-1C30-49F0-8844-8E7864E6BA9D}" type="presOf" srcId="{D4FF21FD-C159-4958-BA90-779B23D833B4}" destId="{2ABDC9A5-6BD4-480F-8FE8-F3487A6C0D8F}" srcOrd="0" destOrd="2" presId="urn:microsoft.com/office/officeart/2005/8/layout/hList2"/>
    <dgm:cxn modelId="{C751AB62-B259-41DB-9520-EFE2036A8032}" srcId="{5547885F-F5D1-416D-8149-221DACB941E2}" destId="{C6AD419D-51E2-48F6-8193-A2F0216F0BEA}" srcOrd="1" destOrd="0" parTransId="{33C9944E-922B-45B0-83F1-E679F46DB8C0}" sibTransId="{8DF715B2-CDA8-4205-BEE7-F4EABA2B6310}"/>
    <dgm:cxn modelId="{6E16CC43-C23D-4A2E-8C2E-A92F6AAA49F6}" srcId="{5547885F-F5D1-416D-8149-221DACB941E2}" destId="{C32519B4-D71D-4584-8158-C2672726B790}" srcOrd="0" destOrd="0" parTransId="{FE23A28A-B29F-44B5-962E-7D4B2CB6B6AA}" sibTransId="{BAF8215B-0DF1-42EA-8B88-14AAB1473370}"/>
    <dgm:cxn modelId="{F7EABB4B-D2C9-4C98-9641-580431C8CAD0}" type="presOf" srcId="{A479800F-470D-464A-8E30-1CFB02CB0B28}" destId="{DE92338F-7F90-4395-B068-DF7894009C98}" srcOrd="0" destOrd="2" presId="urn:microsoft.com/office/officeart/2005/8/layout/hList2"/>
    <dgm:cxn modelId="{08CCE351-68E0-4950-8FEF-F6709DACF3F3}" srcId="{5547885F-F5D1-416D-8149-221DACB941E2}" destId="{71D65C0D-CEF5-4EAD-8751-1F90984A787B}" srcOrd="3" destOrd="0" parTransId="{87A35D6E-D02F-4F4C-8B63-5DA5C4842DB9}" sibTransId="{DB18A0FC-54A2-4CB4-9890-A3BBAC799B08}"/>
    <dgm:cxn modelId="{2CA4CA56-566B-4677-829B-C2201EFFA78A}" srcId="{5547885F-F5D1-416D-8149-221DACB941E2}" destId="{92D4980B-3F5A-4DB4-8844-AF2F117135FE}" srcOrd="2" destOrd="0" parTransId="{B3F54B4C-0D1D-4CA6-AECE-EA45CDC0EF8B}" sibTransId="{44FDACBD-381E-4D3D-BC34-74BABDBBD364}"/>
    <dgm:cxn modelId="{62510057-3E5D-4C51-B531-0ACB6848C1C4}" srcId="{BDB59C7F-3902-4537-B04E-67041E52C8E1}" destId="{897A8E9C-EE1B-4A54-858A-C5ED7AA9B73D}" srcOrd="1" destOrd="0" parTransId="{05F3F0DE-A9B8-4246-914C-2C3D661AFA66}" sibTransId="{8703C9BA-6183-488C-BA2B-3BBDB0933CAE}"/>
    <dgm:cxn modelId="{F5A7E37F-B097-40F3-A0E8-33F558D4E493}" srcId="{BDB59C7F-3902-4537-B04E-67041E52C8E1}" destId="{3DEC4EBF-3C22-4BF3-A1D1-5EDE2C784637}" srcOrd="0" destOrd="0" parTransId="{2E5AFB42-54CF-46E5-8334-2CFC51F5CB37}" sibTransId="{7CC82887-D4B6-4D81-A79A-BE14C0ECB4B6}"/>
    <dgm:cxn modelId="{A2DCAD91-0B86-4530-A1F1-D2131F99682A}" type="presOf" srcId="{5547885F-F5D1-416D-8149-221DACB941E2}" destId="{9037B16E-018F-4783-B3BC-6376F9194247}" srcOrd="0" destOrd="0" presId="urn:microsoft.com/office/officeart/2005/8/layout/hList2"/>
    <dgm:cxn modelId="{A16E7694-50A2-40AF-831A-018C0DE701DD}" type="presOf" srcId="{87AFE793-095F-4885-B8DA-78683CCEFB60}" destId="{DE92338F-7F90-4395-B068-DF7894009C98}" srcOrd="0" destOrd="1" presId="urn:microsoft.com/office/officeart/2005/8/layout/hList2"/>
    <dgm:cxn modelId="{4919C29B-9C6F-4A85-91DE-2328E8BACD91}" type="presOf" srcId="{3DEC4EBF-3C22-4BF3-A1D1-5EDE2C784637}" destId="{2ABDC9A5-6BD4-480F-8FE8-F3487A6C0D8F}" srcOrd="0" destOrd="0" presId="urn:microsoft.com/office/officeart/2005/8/layout/hList2"/>
    <dgm:cxn modelId="{B7BF92A6-FD78-4662-AD33-A5A8CF238CDB}" srcId="{670BD5C3-BBF7-4BC4-9EF3-18C92773D175}" destId="{5547885F-F5D1-416D-8149-221DACB941E2}" srcOrd="0" destOrd="0" parTransId="{709681D5-25CF-43C2-B2D1-630DCD1EAE5E}" sibTransId="{E1B88097-C670-45CE-ABFC-B47FC842F6CF}"/>
    <dgm:cxn modelId="{D14F9CB6-2584-4CB7-9EFD-8944643293ED}" type="presOf" srcId="{C6AD419D-51E2-48F6-8193-A2F0216F0BEA}" destId="{9037B16E-018F-4783-B3BC-6376F9194247}" srcOrd="0" destOrd="2" presId="urn:microsoft.com/office/officeart/2005/8/layout/hList2"/>
    <dgm:cxn modelId="{11357EBF-4121-4337-B147-BFA3ABA27E4B}" type="presOf" srcId="{63019D8F-DAD3-45D6-8924-5732E353C0F3}" destId="{DE92338F-7F90-4395-B068-DF7894009C98}" srcOrd="0" destOrd="0" presId="urn:microsoft.com/office/officeart/2005/8/layout/hList2"/>
    <dgm:cxn modelId="{81B1EEC4-C308-463D-A76B-9B3B43C67B48}" type="presOf" srcId="{BDB59C7F-3902-4537-B04E-67041E52C8E1}" destId="{64CB9E7F-AA5E-481D-B012-A8F356EDD4B3}" srcOrd="0" destOrd="0" presId="urn:microsoft.com/office/officeart/2005/8/layout/hList2"/>
    <dgm:cxn modelId="{11EB2FC8-069B-403A-9254-1D73DA37CB75}" srcId="{7143BDAE-3FE4-42D2-9F79-0EA1AE804CEC}" destId="{87AFE793-095F-4885-B8DA-78683CCEFB60}" srcOrd="1" destOrd="0" parTransId="{5DB16494-759F-49A6-8F2B-B89DB3651406}" sibTransId="{B089DFF0-EB5F-466D-9FAE-E4E37BF2EACD}"/>
    <dgm:cxn modelId="{992587CA-3462-453B-BD3D-685512A92440}" srcId="{34F033C2-A1A0-4E9F-86D7-837C4AA11B2D}" destId="{7143BDAE-3FE4-42D2-9F79-0EA1AE804CEC}" srcOrd="1" destOrd="0" parTransId="{02A02115-CEA5-41E9-BFBF-A097DFBB4FAA}" sibTransId="{057B63A0-7487-4D9E-9526-E92BBF4799AA}"/>
    <dgm:cxn modelId="{E1F730DB-EB95-441F-8081-50A24905336C}" type="presOf" srcId="{C32519B4-D71D-4584-8158-C2672726B790}" destId="{9037B16E-018F-4783-B3BC-6376F9194247}" srcOrd="0" destOrd="1" presId="urn:microsoft.com/office/officeart/2005/8/layout/hList2"/>
    <dgm:cxn modelId="{AB91B5E2-B523-4473-BCBE-DAC73BC1DF2D}" type="presOf" srcId="{34F033C2-A1A0-4E9F-86D7-837C4AA11B2D}" destId="{87AAC9A9-05E9-4F57-B542-51024ED0E023}" srcOrd="0" destOrd="0" presId="urn:microsoft.com/office/officeart/2005/8/layout/hList2"/>
    <dgm:cxn modelId="{3109E2F2-C270-4059-A9FA-D6BCB71248F9}" srcId="{34F033C2-A1A0-4E9F-86D7-837C4AA11B2D}" destId="{BDB59C7F-3902-4537-B04E-67041E52C8E1}" srcOrd="0" destOrd="0" parTransId="{37E53912-C05F-4A75-BEDC-42D513E5C84F}" sibTransId="{EB884243-4D6E-4417-BB78-1247E50EEEFC}"/>
    <dgm:cxn modelId="{80FC00F6-B005-4299-94B4-CA96D4405293}" type="presOf" srcId="{71D65C0D-CEF5-4EAD-8751-1F90984A787B}" destId="{9037B16E-018F-4783-B3BC-6376F9194247}" srcOrd="0" destOrd="4" presId="urn:microsoft.com/office/officeart/2005/8/layout/hList2"/>
    <dgm:cxn modelId="{C95F09FC-A565-428C-AD19-D9E6AFEA64E1}" type="presOf" srcId="{E6E60B56-B2E5-4B7B-AE3C-1E4813C3D6A3}" destId="{9037B16E-018F-4783-B3BC-6376F9194247}" srcOrd="0" destOrd="5" presId="urn:microsoft.com/office/officeart/2005/8/layout/hList2"/>
    <dgm:cxn modelId="{C96941FD-40B8-4878-A763-02BC7E84D717}" srcId="{BDB59C7F-3902-4537-B04E-67041E52C8E1}" destId="{D4FF21FD-C159-4958-BA90-779B23D833B4}" srcOrd="2" destOrd="0" parTransId="{0AD4D5C1-3B87-4496-ACCA-D5DBF2954B04}" sibTransId="{C0AF6ABA-1485-4D70-A8B0-675DBACA60E5}"/>
    <dgm:cxn modelId="{250C67C7-35E1-43D5-9D36-7D62CDCC5424}" type="presParOf" srcId="{87AAC9A9-05E9-4F57-B542-51024ED0E023}" destId="{E32080F0-B027-4882-9C7D-873DB5E6FD1C}" srcOrd="0" destOrd="0" presId="urn:microsoft.com/office/officeart/2005/8/layout/hList2"/>
    <dgm:cxn modelId="{36694C02-EDC4-4572-BBFA-BC4D46A96477}" type="presParOf" srcId="{E32080F0-B027-4882-9C7D-873DB5E6FD1C}" destId="{B2C6FCE7-FA1E-4A2A-B76F-5C9A27FEDD3E}" srcOrd="0" destOrd="0" presId="urn:microsoft.com/office/officeart/2005/8/layout/hList2"/>
    <dgm:cxn modelId="{DEA95EF0-782C-4148-AFE3-0C4A4319CDFC}" type="presParOf" srcId="{E32080F0-B027-4882-9C7D-873DB5E6FD1C}" destId="{2ABDC9A5-6BD4-480F-8FE8-F3487A6C0D8F}" srcOrd="1" destOrd="0" presId="urn:microsoft.com/office/officeart/2005/8/layout/hList2"/>
    <dgm:cxn modelId="{DB39CD69-CD7F-4FAB-A561-71DCDBF09263}" type="presParOf" srcId="{E32080F0-B027-4882-9C7D-873DB5E6FD1C}" destId="{64CB9E7F-AA5E-481D-B012-A8F356EDD4B3}" srcOrd="2" destOrd="0" presId="urn:microsoft.com/office/officeart/2005/8/layout/hList2"/>
    <dgm:cxn modelId="{2758842A-C5A6-4B27-99FC-EA7137661826}" type="presParOf" srcId="{87AAC9A9-05E9-4F57-B542-51024ED0E023}" destId="{FCC750B8-04AF-414F-BFEC-2FC4CD2AC82E}" srcOrd="1" destOrd="0" presId="urn:microsoft.com/office/officeart/2005/8/layout/hList2"/>
    <dgm:cxn modelId="{EECF6301-1468-4D08-A076-E601398DCB97}" type="presParOf" srcId="{87AAC9A9-05E9-4F57-B542-51024ED0E023}" destId="{3094A44D-4766-454E-956A-900BDD6FEBFA}" srcOrd="2" destOrd="0" presId="urn:microsoft.com/office/officeart/2005/8/layout/hList2"/>
    <dgm:cxn modelId="{890D32FC-5C57-4993-8EBE-80A6D9B00DE7}" type="presParOf" srcId="{3094A44D-4766-454E-956A-900BDD6FEBFA}" destId="{67AD7D64-A4EE-490B-ABF2-FFC136C08DD9}" srcOrd="0" destOrd="0" presId="urn:microsoft.com/office/officeart/2005/8/layout/hList2"/>
    <dgm:cxn modelId="{4EB36AA1-1A77-42E0-ABD2-83D5ABB39E43}" type="presParOf" srcId="{3094A44D-4766-454E-956A-900BDD6FEBFA}" destId="{DE92338F-7F90-4395-B068-DF7894009C98}" srcOrd="1" destOrd="0" presId="urn:microsoft.com/office/officeart/2005/8/layout/hList2"/>
    <dgm:cxn modelId="{C4AEDD45-2416-4DD3-9D4C-23391513E8F8}" type="presParOf" srcId="{3094A44D-4766-454E-956A-900BDD6FEBFA}" destId="{67B6F8C8-89D2-4911-BEC6-8623BBE7E85D}" srcOrd="2" destOrd="0" presId="urn:microsoft.com/office/officeart/2005/8/layout/hList2"/>
    <dgm:cxn modelId="{FC1977CA-3AD4-46F1-8D44-FE2C3DFF52F2}" type="presParOf" srcId="{87AAC9A9-05E9-4F57-B542-51024ED0E023}" destId="{AAD77416-DE47-4F15-AF8F-DE323F31FEDA}" srcOrd="3" destOrd="0" presId="urn:microsoft.com/office/officeart/2005/8/layout/hList2"/>
    <dgm:cxn modelId="{4A849519-2DC2-4E0A-BDE5-902E2DFF94B9}" type="presParOf" srcId="{87AAC9A9-05E9-4F57-B542-51024ED0E023}" destId="{5431AB2E-403C-4345-BED7-43DBA2B1E468}" srcOrd="4" destOrd="0" presId="urn:microsoft.com/office/officeart/2005/8/layout/hList2"/>
    <dgm:cxn modelId="{F523B08C-659D-48C3-9E9F-CDEB89107268}" type="presParOf" srcId="{5431AB2E-403C-4345-BED7-43DBA2B1E468}" destId="{9A72514F-6D1C-4AAC-8CA6-C623837F4DC0}" srcOrd="0" destOrd="0" presId="urn:microsoft.com/office/officeart/2005/8/layout/hList2"/>
    <dgm:cxn modelId="{8E2CC966-AB2C-4E4A-8594-99444E125870}" type="presParOf" srcId="{5431AB2E-403C-4345-BED7-43DBA2B1E468}" destId="{9037B16E-018F-4783-B3BC-6376F9194247}" srcOrd="1" destOrd="0" presId="urn:microsoft.com/office/officeart/2005/8/layout/hList2"/>
    <dgm:cxn modelId="{314E52C3-5AD8-4652-AE53-1DA25D82532B}" type="presParOf" srcId="{5431AB2E-403C-4345-BED7-43DBA2B1E468}" destId="{C455E3E4-C119-4EAD-8900-755E79D4449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3EE37C-92C4-4F71-82CB-35E3ACDFF21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hu-HU"/>
        </a:p>
      </dgm:t>
    </dgm:pt>
    <dgm:pt modelId="{B76678BC-E44D-40E8-8AF8-98D2F9ECCFF4}">
      <dgm:prSet phldrT="[Szöveg]" custT="1"/>
      <dgm:spPr/>
      <dgm:t>
        <a:bodyPr/>
        <a:lstStyle/>
        <a:p>
          <a:r>
            <a:rPr lang="hu-HU" sz="2400"/>
            <a:t>Formai követelmények</a:t>
          </a:r>
          <a:endParaRPr lang="hu-HU" sz="2400" dirty="0"/>
        </a:p>
      </dgm:t>
    </dgm:pt>
    <dgm:pt modelId="{44CB97D5-7253-4B62-8D1B-5905614FF287}" type="parTrans" cxnId="{F3C19D7D-CC32-4613-83D2-8D1C65C7A907}">
      <dgm:prSet/>
      <dgm:spPr/>
      <dgm:t>
        <a:bodyPr/>
        <a:lstStyle/>
        <a:p>
          <a:endParaRPr lang="hu-HU"/>
        </a:p>
      </dgm:t>
    </dgm:pt>
    <dgm:pt modelId="{2EBB2F95-78AE-4B00-869E-CD01F0B7E7BC}" type="sibTrans" cxnId="{F3C19D7D-CC32-4613-83D2-8D1C65C7A907}">
      <dgm:prSet/>
      <dgm:spPr/>
      <dgm:t>
        <a:bodyPr/>
        <a:lstStyle/>
        <a:p>
          <a:endParaRPr lang="hu-HU"/>
        </a:p>
      </dgm:t>
    </dgm:pt>
    <dgm:pt modelId="{716C2B4A-0FAC-4D48-A335-CE34E5B4F27B}">
      <dgm:prSet phldrT="[Szöveg]" custT="1"/>
      <dgm:spPr/>
      <dgm:t>
        <a:bodyPr/>
        <a:lstStyle/>
        <a:p>
          <a:pPr algn="l"/>
          <a:r>
            <a:rPr lang="hu-HU" sz="1500" dirty="0"/>
            <a:t>Igényes megjelenés</a:t>
          </a:r>
        </a:p>
        <a:p>
          <a:pPr algn="l"/>
          <a:r>
            <a:rPr lang="hu-HU" sz="1500" dirty="0"/>
            <a:t>Tartalomjegyzék, oldalszámozás, grafikonok, táblázatok, infografikák</a:t>
          </a:r>
        </a:p>
        <a:p>
          <a:pPr algn="l"/>
          <a:r>
            <a:rPr lang="hu-HU" sz="1500" dirty="0"/>
            <a:t>Fotó nem kötelező! (Legfeljebb a szöveg alátámasztására, az arculat tükrözésére)</a:t>
          </a:r>
        </a:p>
      </dgm:t>
    </dgm:pt>
    <dgm:pt modelId="{7F2AE32F-AED3-45A4-9D5C-6128EE51158B}" type="parTrans" cxnId="{BB228B0C-798A-492C-957B-FDDD1F0BD162}">
      <dgm:prSet/>
      <dgm:spPr/>
      <dgm:t>
        <a:bodyPr/>
        <a:lstStyle/>
        <a:p>
          <a:endParaRPr lang="hu-HU"/>
        </a:p>
      </dgm:t>
    </dgm:pt>
    <dgm:pt modelId="{8A8C2E5C-2892-4C6F-A546-40CC7E9A5F8B}" type="sibTrans" cxnId="{BB228B0C-798A-492C-957B-FDDD1F0BD162}">
      <dgm:prSet/>
      <dgm:spPr/>
      <dgm:t>
        <a:bodyPr/>
        <a:lstStyle/>
        <a:p>
          <a:endParaRPr lang="hu-HU"/>
        </a:p>
      </dgm:t>
    </dgm:pt>
    <dgm:pt modelId="{FD9C9FC9-7C05-4832-8B40-432003C46291}">
      <dgm:prSet phldrT="[Szöveg]" custT="1"/>
      <dgm:spPr/>
      <dgm:t>
        <a:bodyPr/>
        <a:lstStyle/>
        <a:p>
          <a:r>
            <a:rPr lang="hu-HU" sz="2400"/>
            <a:t>Tartalmi követelmények</a:t>
          </a:r>
          <a:endParaRPr lang="hu-HU" sz="2400" dirty="0"/>
        </a:p>
      </dgm:t>
    </dgm:pt>
    <dgm:pt modelId="{A649A70E-87ED-4BFA-AF29-8E9B0882E800}" type="parTrans" cxnId="{9C6A3EB5-2731-4426-A15F-39F71ED06442}">
      <dgm:prSet/>
      <dgm:spPr/>
      <dgm:t>
        <a:bodyPr/>
        <a:lstStyle/>
        <a:p>
          <a:endParaRPr lang="hu-HU"/>
        </a:p>
      </dgm:t>
    </dgm:pt>
    <dgm:pt modelId="{771ACA8F-C8A2-4E66-91EB-9A282B34E3FE}" type="sibTrans" cxnId="{9C6A3EB5-2731-4426-A15F-39F71ED06442}">
      <dgm:prSet/>
      <dgm:spPr/>
      <dgm:t>
        <a:bodyPr/>
        <a:lstStyle/>
        <a:p>
          <a:endParaRPr lang="hu-HU"/>
        </a:p>
      </dgm:t>
    </dgm:pt>
    <dgm:pt modelId="{F04E3D91-960F-4B9F-99AD-0FCB6D39BD9E}">
      <dgm:prSet phldrT="[Szöveg]" custT="1"/>
      <dgm:spPr/>
      <dgm:t>
        <a:bodyPr/>
        <a:lstStyle/>
        <a:p>
          <a:pPr algn="l"/>
          <a:r>
            <a:rPr lang="hu-HU" sz="1500" dirty="0"/>
            <a:t>Felépítése tükrözze a KMÉR struktúráját</a:t>
          </a:r>
        </a:p>
      </dgm:t>
    </dgm:pt>
    <dgm:pt modelId="{96161093-D05F-431A-9E11-A6C5025AE5C4}" type="parTrans" cxnId="{7ECA7C9E-73D8-4A5D-B75B-20C9338BD74D}">
      <dgm:prSet/>
      <dgm:spPr/>
      <dgm:t>
        <a:bodyPr/>
        <a:lstStyle/>
        <a:p>
          <a:endParaRPr lang="hu-HU"/>
        </a:p>
      </dgm:t>
    </dgm:pt>
    <dgm:pt modelId="{3C2A7E86-EB3C-406C-BFB2-F8B1A64C6E43}" type="sibTrans" cxnId="{7ECA7C9E-73D8-4A5D-B75B-20C9338BD74D}">
      <dgm:prSet/>
      <dgm:spPr/>
      <dgm:t>
        <a:bodyPr/>
        <a:lstStyle/>
        <a:p>
          <a:endParaRPr lang="hu-HU"/>
        </a:p>
      </dgm:t>
    </dgm:pt>
    <dgm:pt modelId="{281B0D3D-2790-4DC9-8E32-F70679E6063F}">
      <dgm:prSet phldrT="[Szöveg]" custT="1"/>
      <dgm:spPr/>
      <dgm:t>
        <a:bodyPr/>
        <a:lstStyle/>
        <a:p>
          <a:pPr algn="l"/>
          <a:r>
            <a:rPr lang="hu-HU" sz="1500" dirty="0"/>
            <a:t>Eredménykritériumok méréseken alapuló bemutatása, mutatószámok, trendek, rövid szöveges értékelés</a:t>
          </a:r>
        </a:p>
      </dgm:t>
    </dgm:pt>
    <dgm:pt modelId="{D970BB7C-6E95-4BA2-B796-E0FDC9EFBC9C}" type="parTrans" cxnId="{560A208E-2453-4A97-9728-2D70E7636BE9}">
      <dgm:prSet/>
      <dgm:spPr/>
      <dgm:t>
        <a:bodyPr/>
        <a:lstStyle/>
        <a:p>
          <a:endParaRPr lang="hu-HU"/>
        </a:p>
      </dgm:t>
    </dgm:pt>
    <dgm:pt modelId="{688CEFA5-C267-404B-A04F-3DE9AA662E29}" type="sibTrans" cxnId="{560A208E-2453-4A97-9728-2D70E7636BE9}">
      <dgm:prSet/>
      <dgm:spPr/>
      <dgm:t>
        <a:bodyPr/>
        <a:lstStyle/>
        <a:p>
          <a:endParaRPr lang="hu-HU"/>
        </a:p>
      </dgm:t>
    </dgm:pt>
    <dgm:pt modelId="{8F442994-3E97-4B94-87D4-C89957E7245E}">
      <dgm:prSet phldrT="[Szöveg]" custT="1"/>
      <dgm:spPr/>
      <dgm:t>
        <a:bodyPr/>
        <a:lstStyle/>
        <a:p>
          <a:r>
            <a:rPr lang="hu-HU" sz="2400"/>
            <a:t>Tartalmi követelmények</a:t>
          </a:r>
          <a:endParaRPr lang="hu-HU" sz="2400" dirty="0"/>
        </a:p>
      </dgm:t>
    </dgm:pt>
    <dgm:pt modelId="{E4392E64-5108-4661-B4EC-45FEC89DC43D}" type="parTrans" cxnId="{7D04F412-4A68-43BB-AECF-B2F2D662B7BB}">
      <dgm:prSet/>
      <dgm:spPr/>
      <dgm:t>
        <a:bodyPr/>
        <a:lstStyle/>
        <a:p>
          <a:endParaRPr lang="hu-HU"/>
        </a:p>
      </dgm:t>
    </dgm:pt>
    <dgm:pt modelId="{7F0DAE8F-2F92-4172-A13D-D0D7FEC2ED4B}" type="sibTrans" cxnId="{7D04F412-4A68-43BB-AECF-B2F2D662B7BB}">
      <dgm:prSet/>
      <dgm:spPr/>
      <dgm:t>
        <a:bodyPr/>
        <a:lstStyle/>
        <a:p>
          <a:endParaRPr lang="hu-HU"/>
        </a:p>
      </dgm:t>
    </dgm:pt>
    <dgm:pt modelId="{399D0C37-4C69-4B09-985F-146D16A51FCB}">
      <dgm:prSet phldrT="[Szöveg]" custT="1"/>
      <dgm:spPr/>
      <dgm:t>
        <a:bodyPr/>
        <a:lstStyle/>
        <a:p>
          <a:pPr algn="l"/>
          <a:r>
            <a:rPr lang="hu-HU" sz="1500" dirty="0"/>
            <a:t>Kulcsfolyamatok kiemelt elemzése</a:t>
          </a:r>
        </a:p>
      </dgm:t>
    </dgm:pt>
    <dgm:pt modelId="{829537CD-09AD-4DFE-B42D-347C31F4182C}" type="parTrans" cxnId="{13A09130-343D-41AA-9349-1EE88F35E11A}">
      <dgm:prSet/>
      <dgm:spPr/>
      <dgm:t>
        <a:bodyPr/>
        <a:lstStyle/>
        <a:p>
          <a:endParaRPr lang="hu-HU"/>
        </a:p>
      </dgm:t>
    </dgm:pt>
    <dgm:pt modelId="{9D64E2A9-80DC-42B2-9A22-D86D6E8FB30D}" type="sibTrans" cxnId="{13A09130-343D-41AA-9349-1EE88F35E11A}">
      <dgm:prSet/>
      <dgm:spPr/>
      <dgm:t>
        <a:bodyPr/>
        <a:lstStyle/>
        <a:p>
          <a:endParaRPr lang="hu-HU"/>
        </a:p>
      </dgm:t>
    </dgm:pt>
    <dgm:pt modelId="{AF3C07D0-F6A8-4940-820A-E745D893F726}">
      <dgm:prSet phldrT="[Szöveg]" custT="1"/>
      <dgm:spPr/>
      <dgm:t>
        <a:bodyPr/>
        <a:lstStyle/>
        <a:p>
          <a:pPr algn="l"/>
          <a:r>
            <a:rPr lang="hu-HU" sz="1500" dirty="0"/>
            <a:t>A pályázathoz benyújtott önértékelési eredmények alapján meghatározott fejlesztési irányok</a:t>
          </a:r>
        </a:p>
        <a:p>
          <a:pPr algn="ctr"/>
          <a:endParaRPr lang="hu-HU" sz="1500" dirty="0"/>
        </a:p>
      </dgm:t>
    </dgm:pt>
    <dgm:pt modelId="{54D07556-5B34-4447-BF87-FAE2710A629B}" type="parTrans" cxnId="{F8DC1F6B-3396-4229-8C41-B956AEF72B96}">
      <dgm:prSet/>
      <dgm:spPr/>
      <dgm:t>
        <a:bodyPr/>
        <a:lstStyle/>
        <a:p>
          <a:endParaRPr lang="hu-HU"/>
        </a:p>
      </dgm:t>
    </dgm:pt>
    <dgm:pt modelId="{66F768F5-B62C-43C6-B519-691DED712F2D}" type="sibTrans" cxnId="{F8DC1F6B-3396-4229-8C41-B956AEF72B96}">
      <dgm:prSet/>
      <dgm:spPr/>
      <dgm:t>
        <a:bodyPr/>
        <a:lstStyle/>
        <a:p>
          <a:endParaRPr lang="hu-HU"/>
        </a:p>
      </dgm:t>
    </dgm:pt>
    <dgm:pt modelId="{6F3C8B8E-DBEE-4ECA-88C5-EFA4251CCB2B}">
      <dgm:prSet phldrT="[Szöveg]" custT="1"/>
      <dgm:spPr/>
      <dgm:t>
        <a:bodyPr/>
        <a:lstStyle/>
        <a:p>
          <a:pPr algn="l"/>
          <a:r>
            <a:rPr lang="hu-HU" sz="1500" dirty="0"/>
            <a:t>Adottságkritériumok elemei, fejlesztések az eredménykritériumok elemzése alapján (PDCA-ciklus)</a:t>
          </a:r>
        </a:p>
      </dgm:t>
    </dgm:pt>
    <dgm:pt modelId="{75A4B032-5C02-4AAC-A6AF-48C775A6E038}" type="parTrans" cxnId="{081C6B35-51B9-44FC-993A-F7CC9E647576}">
      <dgm:prSet/>
      <dgm:spPr/>
      <dgm:t>
        <a:bodyPr/>
        <a:lstStyle/>
        <a:p>
          <a:endParaRPr lang="hu-HU"/>
        </a:p>
      </dgm:t>
    </dgm:pt>
    <dgm:pt modelId="{D1531743-5719-4DA3-8008-17BCF80ABB53}" type="sibTrans" cxnId="{081C6B35-51B9-44FC-993A-F7CC9E647576}">
      <dgm:prSet/>
      <dgm:spPr/>
      <dgm:t>
        <a:bodyPr/>
        <a:lstStyle/>
        <a:p>
          <a:endParaRPr lang="hu-HU"/>
        </a:p>
      </dgm:t>
    </dgm:pt>
    <dgm:pt modelId="{B7868232-D687-498E-A02B-C945D64FD1CB}">
      <dgm:prSet phldrT="[Szöveg]" custT="1"/>
      <dgm:spPr/>
      <dgm:t>
        <a:bodyPr/>
        <a:lstStyle/>
        <a:p>
          <a:pPr algn="l"/>
          <a:r>
            <a:rPr lang="hu-HU" sz="1500" dirty="0"/>
            <a:t>Mérések, eredmények, elemzések kapcsolata a  stratégiai célokkal</a:t>
          </a:r>
        </a:p>
      </dgm:t>
    </dgm:pt>
    <dgm:pt modelId="{1D4C5FB5-E346-4141-9863-4BC31A6BA1D1}" type="parTrans" cxnId="{528169EE-6F2A-4399-BD55-2DA54B85E09B}">
      <dgm:prSet/>
      <dgm:spPr/>
      <dgm:t>
        <a:bodyPr/>
        <a:lstStyle/>
        <a:p>
          <a:endParaRPr lang="hu-HU"/>
        </a:p>
      </dgm:t>
    </dgm:pt>
    <dgm:pt modelId="{E80B4D4D-DD5F-46BE-B688-07B6315A4FBF}" type="sibTrans" cxnId="{528169EE-6F2A-4399-BD55-2DA54B85E09B}">
      <dgm:prSet/>
      <dgm:spPr/>
      <dgm:t>
        <a:bodyPr/>
        <a:lstStyle/>
        <a:p>
          <a:endParaRPr lang="hu-HU"/>
        </a:p>
      </dgm:t>
    </dgm:pt>
    <dgm:pt modelId="{37AAECA1-186F-440A-A3F8-941C90122110}">
      <dgm:prSet phldrT="[Szöveg]" custT="1"/>
      <dgm:spPr/>
      <dgm:t>
        <a:bodyPr/>
        <a:lstStyle/>
        <a:p>
          <a:pPr algn="l"/>
          <a:r>
            <a:rPr lang="hu-HU" sz="1500" dirty="0"/>
            <a:t>Két utolsó szervezeti önértékelés eredményeinek összehasonlítása, változások értékelése </a:t>
          </a:r>
        </a:p>
      </dgm:t>
    </dgm:pt>
    <dgm:pt modelId="{59A6016E-2E87-4D76-8815-0C50A7A40921}" type="parTrans" cxnId="{3091BA27-0E78-4605-8ED1-603FA71ABBCC}">
      <dgm:prSet/>
      <dgm:spPr/>
      <dgm:t>
        <a:bodyPr/>
        <a:lstStyle/>
        <a:p>
          <a:endParaRPr lang="hu-HU"/>
        </a:p>
      </dgm:t>
    </dgm:pt>
    <dgm:pt modelId="{AC75199F-C1AD-4069-97B1-18DA48527B83}" type="sibTrans" cxnId="{3091BA27-0E78-4605-8ED1-603FA71ABBCC}">
      <dgm:prSet/>
      <dgm:spPr/>
      <dgm:t>
        <a:bodyPr/>
        <a:lstStyle/>
        <a:p>
          <a:endParaRPr lang="hu-HU"/>
        </a:p>
      </dgm:t>
    </dgm:pt>
    <dgm:pt modelId="{5F6304E4-826C-42D9-8FD4-B9BBE12ECF3D}">
      <dgm:prSet custT="1"/>
      <dgm:spPr/>
      <dgm:t>
        <a:bodyPr/>
        <a:lstStyle/>
        <a:p>
          <a:pPr algn="ctr"/>
          <a:r>
            <a:rPr lang="hu-HU" sz="1500">
              <a:solidFill>
                <a:schemeClr val="bg1"/>
              </a:solidFill>
            </a:rPr>
            <a:t>Kategória         Karakterszám</a:t>
          </a:r>
        </a:p>
        <a:p>
          <a:pPr algn="ctr"/>
          <a:r>
            <a:rPr lang="hu-HU" sz="1500">
              <a:solidFill>
                <a:schemeClr val="bg1"/>
              </a:solidFill>
            </a:rPr>
            <a:t>I.                         150.000</a:t>
          </a:r>
        </a:p>
        <a:p>
          <a:pPr algn="ctr"/>
          <a:r>
            <a:rPr lang="hu-HU" sz="1500">
              <a:solidFill>
                <a:schemeClr val="bg1"/>
              </a:solidFill>
            </a:rPr>
            <a:t>II.                        125.000</a:t>
          </a:r>
        </a:p>
        <a:p>
          <a:pPr algn="ctr"/>
          <a:r>
            <a:rPr lang="hu-HU" sz="1500">
              <a:solidFill>
                <a:schemeClr val="bg1"/>
              </a:solidFill>
            </a:rPr>
            <a:t>III.                         75.000</a:t>
          </a:r>
          <a:endParaRPr lang="hu-HU" sz="1500" dirty="0">
            <a:solidFill>
              <a:schemeClr val="bg1"/>
            </a:solidFill>
          </a:endParaRPr>
        </a:p>
      </dgm:t>
    </dgm:pt>
    <dgm:pt modelId="{3135CEA9-C914-4118-86B3-315A6A319049}" type="parTrans" cxnId="{3A15F711-B7B3-416D-A3BA-14EE94ACC7AB}">
      <dgm:prSet/>
      <dgm:spPr/>
      <dgm:t>
        <a:bodyPr/>
        <a:lstStyle/>
        <a:p>
          <a:endParaRPr lang="hu-HU"/>
        </a:p>
      </dgm:t>
    </dgm:pt>
    <dgm:pt modelId="{8C376BDB-75E3-4311-A9F3-DFF7F62033CB}" type="sibTrans" cxnId="{3A15F711-B7B3-416D-A3BA-14EE94ACC7AB}">
      <dgm:prSet/>
      <dgm:spPr/>
      <dgm:t>
        <a:bodyPr/>
        <a:lstStyle/>
        <a:p>
          <a:endParaRPr lang="hu-HU"/>
        </a:p>
      </dgm:t>
    </dgm:pt>
    <dgm:pt modelId="{6946935F-C5D8-437F-A040-1D1724D08721}" type="pres">
      <dgm:prSet presAssocID="{323EE37C-92C4-4F71-82CB-35E3ACDFF21B}" presName="theList" presStyleCnt="0">
        <dgm:presLayoutVars>
          <dgm:dir/>
          <dgm:animLvl val="lvl"/>
          <dgm:resizeHandles val="exact"/>
        </dgm:presLayoutVars>
      </dgm:prSet>
      <dgm:spPr/>
    </dgm:pt>
    <dgm:pt modelId="{618DDE46-0D21-4D9E-81E0-4E19D062445C}" type="pres">
      <dgm:prSet presAssocID="{B76678BC-E44D-40E8-8AF8-98D2F9ECCFF4}" presName="compNode" presStyleCnt="0"/>
      <dgm:spPr/>
    </dgm:pt>
    <dgm:pt modelId="{834FFFEB-028A-472F-85D4-0EB4F923A287}" type="pres">
      <dgm:prSet presAssocID="{B76678BC-E44D-40E8-8AF8-98D2F9ECCFF4}" presName="aNode" presStyleLbl="bgShp" presStyleIdx="0" presStyleCnt="3" custLinFactNeighborX="-38" custLinFactNeighborY="2015"/>
      <dgm:spPr/>
    </dgm:pt>
    <dgm:pt modelId="{D891477B-113E-44F1-989F-DBFEAE2E776B}" type="pres">
      <dgm:prSet presAssocID="{B76678BC-E44D-40E8-8AF8-98D2F9ECCFF4}" presName="textNode" presStyleLbl="bgShp" presStyleIdx="0" presStyleCnt="3"/>
      <dgm:spPr/>
    </dgm:pt>
    <dgm:pt modelId="{F7613762-FAC3-4F58-B34A-C4CF90277884}" type="pres">
      <dgm:prSet presAssocID="{B76678BC-E44D-40E8-8AF8-98D2F9ECCFF4}" presName="compChildNode" presStyleCnt="0"/>
      <dgm:spPr/>
    </dgm:pt>
    <dgm:pt modelId="{E836A83F-7932-4E7D-8E6C-32A73F54DCC4}" type="pres">
      <dgm:prSet presAssocID="{B76678BC-E44D-40E8-8AF8-98D2F9ECCFF4}" presName="theInnerList" presStyleCnt="0"/>
      <dgm:spPr/>
    </dgm:pt>
    <dgm:pt modelId="{06A533A8-11EB-400B-8760-C4DF497F805E}" type="pres">
      <dgm:prSet presAssocID="{716C2B4A-0FAC-4D48-A335-CE34E5B4F27B}" presName="childNode" presStyleLbl="node1" presStyleIdx="0" presStyleCnt="9" custScaleX="114775" custScaleY="193702" custLinFactY="100000" custLinFactNeighborX="796" custLinFactNeighborY="158525">
        <dgm:presLayoutVars>
          <dgm:bulletEnabled val="1"/>
        </dgm:presLayoutVars>
      </dgm:prSet>
      <dgm:spPr/>
    </dgm:pt>
    <dgm:pt modelId="{94A2C9B8-74F4-49BC-B387-844183CF5579}" type="pres">
      <dgm:prSet presAssocID="{716C2B4A-0FAC-4D48-A335-CE34E5B4F27B}" presName="aSpace2" presStyleCnt="0"/>
      <dgm:spPr/>
    </dgm:pt>
    <dgm:pt modelId="{67E5EC39-7F19-45A7-9B81-39777D610904}" type="pres">
      <dgm:prSet presAssocID="{5F6304E4-826C-42D9-8FD4-B9BBE12ECF3D}" presName="childNode" presStyleLbl="node1" presStyleIdx="1" presStyleCnt="9" custScaleX="113897" custScaleY="111849" custLinFactY="-203541" custLinFactNeighborX="2741" custLinFactNeighborY="-300000">
        <dgm:presLayoutVars>
          <dgm:bulletEnabled val="1"/>
        </dgm:presLayoutVars>
      </dgm:prSet>
      <dgm:spPr/>
    </dgm:pt>
    <dgm:pt modelId="{57A3C27E-9101-49A2-8060-FB4D89EDADB1}" type="pres">
      <dgm:prSet presAssocID="{B76678BC-E44D-40E8-8AF8-98D2F9ECCFF4}" presName="aSpace" presStyleCnt="0"/>
      <dgm:spPr/>
    </dgm:pt>
    <dgm:pt modelId="{9C8CD507-1B2E-421C-8F83-B93C32A731BE}" type="pres">
      <dgm:prSet presAssocID="{FD9C9FC9-7C05-4832-8B40-432003C46291}" presName="compNode" presStyleCnt="0"/>
      <dgm:spPr/>
    </dgm:pt>
    <dgm:pt modelId="{03E105B2-5FDA-4A9F-B494-F2C5AD26D0B0}" type="pres">
      <dgm:prSet presAssocID="{FD9C9FC9-7C05-4832-8B40-432003C46291}" presName="aNode" presStyleLbl="bgShp" presStyleIdx="1" presStyleCnt="3"/>
      <dgm:spPr/>
    </dgm:pt>
    <dgm:pt modelId="{B455892F-E81B-44DC-8E76-DEB22C583946}" type="pres">
      <dgm:prSet presAssocID="{FD9C9FC9-7C05-4832-8B40-432003C46291}" presName="textNode" presStyleLbl="bgShp" presStyleIdx="1" presStyleCnt="3"/>
      <dgm:spPr/>
    </dgm:pt>
    <dgm:pt modelId="{2347411B-D995-4118-9E2F-5C1ACAD11008}" type="pres">
      <dgm:prSet presAssocID="{FD9C9FC9-7C05-4832-8B40-432003C46291}" presName="compChildNode" presStyleCnt="0"/>
      <dgm:spPr/>
    </dgm:pt>
    <dgm:pt modelId="{AE887806-B90D-4E84-8435-78F2B35C75B7}" type="pres">
      <dgm:prSet presAssocID="{FD9C9FC9-7C05-4832-8B40-432003C46291}" presName="theInnerList" presStyleCnt="0"/>
      <dgm:spPr/>
    </dgm:pt>
    <dgm:pt modelId="{A3B68E72-3ED8-4219-A93C-9BC04D9D0F4E}" type="pres">
      <dgm:prSet presAssocID="{F04E3D91-960F-4B9F-99AD-0FCB6D39BD9E}" presName="childNode" presStyleLbl="node1" presStyleIdx="2" presStyleCnt="9" custScaleY="396397" custLinFactY="-296142" custLinFactNeighborX="0" custLinFactNeighborY="-300000">
        <dgm:presLayoutVars>
          <dgm:bulletEnabled val="1"/>
        </dgm:presLayoutVars>
      </dgm:prSet>
      <dgm:spPr/>
    </dgm:pt>
    <dgm:pt modelId="{61A577A1-36DB-40CD-B191-1DA3BF100F58}" type="pres">
      <dgm:prSet presAssocID="{F04E3D91-960F-4B9F-99AD-0FCB6D39BD9E}" presName="aSpace2" presStyleCnt="0"/>
      <dgm:spPr/>
    </dgm:pt>
    <dgm:pt modelId="{5EEFB4CF-7178-49B6-AD98-CB78C092FD9C}" type="pres">
      <dgm:prSet presAssocID="{6F3C8B8E-DBEE-4ECA-88C5-EFA4251CCB2B}" presName="childNode" presStyleLbl="node1" presStyleIdx="3" presStyleCnt="9" custScaleY="759555" custLinFactY="-237730" custLinFactNeighborX="0" custLinFactNeighborY="-300000">
        <dgm:presLayoutVars>
          <dgm:bulletEnabled val="1"/>
        </dgm:presLayoutVars>
      </dgm:prSet>
      <dgm:spPr/>
    </dgm:pt>
    <dgm:pt modelId="{545FD3E2-AC11-4116-B340-CE14427BAE29}" type="pres">
      <dgm:prSet presAssocID="{6F3C8B8E-DBEE-4ECA-88C5-EFA4251CCB2B}" presName="aSpace2" presStyleCnt="0"/>
      <dgm:spPr/>
    </dgm:pt>
    <dgm:pt modelId="{4C08CBC8-8989-4691-B7D6-A639F394EA28}" type="pres">
      <dgm:prSet presAssocID="{B7868232-D687-498E-A02B-C945D64FD1CB}" presName="childNode" presStyleLbl="node1" presStyleIdx="4" presStyleCnt="9" custScaleY="669527" custLinFactY="-106382" custLinFactNeighborX="0" custLinFactNeighborY="-200000">
        <dgm:presLayoutVars>
          <dgm:bulletEnabled val="1"/>
        </dgm:presLayoutVars>
      </dgm:prSet>
      <dgm:spPr/>
    </dgm:pt>
    <dgm:pt modelId="{9867A6BF-9A56-4A88-A44F-CCCDA15CCC62}" type="pres">
      <dgm:prSet presAssocID="{B7868232-D687-498E-A02B-C945D64FD1CB}" presName="aSpace2" presStyleCnt="0"/>
      <dgm:spPr/>
    </dgm:pt>
    <dgm:pt modelId="{7496EBD5-7F55-44CE-85FB-0D5EEFFAACF6}" type="pres">
      <dgm:prSet presAssocID="{281B0D3D-2790-4DC9-8E32-F70679E6063F}" presName="childNode" presStyleLbl="node1" presStyleIdx="5" presStyleCnt="9" custScaleY="927075" custLinFactY="-3842" custLinFactNeighborX="0" custLinFactNeighborY="-100000">
        <dgm:presLayoutVars>
          <dgm:bulletEnabled val="1"/>
        </dgm:presLayoutVars>
      </dgm:prSet>
      <dgm:spPr/>
    </dgm:pt>
    <dgm:pt modelId="{95638144-C769-463B-A86E-EB3A1C3303A7}" type="pres">
      <dgm:prSet presAssocID="{FD9C9FC9-7C05-4832-8B40-432003C46291}" presName="aSpace" presStyleCnt="0"/>
      <dgm:spPr/>
    </dgm:pt>
    <dgm:pt modelId="{603654BA-4281-4273-B9E3-3E094C4E32BC}" type="pres">
      <dgm:prSet presAssocID="{8F442994-3E97-4B94-87D4-C89957E7245E}" presName="compNode" presStyleCnt="0"/>
      <dgm:spPr/>
    </dgm:pt>
    <dgm:pt modelId="{39B6E73D-C8BB-4A5E-B047-A9132D6F64DE}" type="pres">
      <dgm:prSet presAssocID="{8F442994-3E97-4B94-87D4-C89957E7245E}" presName="aNode" presStyleLbl="bgShp" presStyleIdx="2" presStyleCnt="3" custLinFactNeighborX="39"/>
      <dgm:spPr/>
    </dgm:pt>
    <dgm:pt modelId="{771B2749-E321-4799-AE58-51024FBE556A}" type="pres">
      <dgm:prSet presAssocID="{8F442994-3E97-4B94-87D4-C89957E7245E}" presName="textNode" presStyleLbl="bgShp" presStyleIdx="2" presStyleCnt="3"/>
      <dgm:spPr/>
    </dgm:pt>
    <dgm:pt modelId="{D27B387F-D066-46DF-86CE-94741A7206E6}" type="pres">
      <dgm:prSet presAssocID="{8F442994-3E97-4B94-87D4-C89957E7245E}" presName="compChildNode" presStyleCnt="0"/>
      <dgm:spPr/>
    </dgm:pt>
    <dgm:pt modelId="{50C6266E-F84C-4523-9C6C-F82291922E59}" type="pres">
      <dgm:prSet presAssocID="{8F442994-3E97-4B94-87D4-C89957E7245E}" presName="theInnerList" presStyleCnt="0"/>
      <dgm:spPr/>
    </dgm:pt>
    <dgm:pt modelId="{54231806-D4A6-488C-80DA-4D9282D738BA}" type="pres">
      <dgm:prSet presAssocID="{399D0C37-4C69-4B09-985F-146D16A51FCB}" presName="childNode" presStyleLbl="node1" presStyleIdx="6" presStyleCnt="9" custScaleY="55421" custLinFactY="-22989" custLinFactNeighborX="469" custLinFactNeighborY="-100000">
        <dgm:presLayoutVars>
          <dgm:bulletEnabled val="1"/>
        </dgm:presLayoutVars>
      </dgm:prSet>
      <dgm:spPr/>
    </dgm:pt>
    <dgm:pt modelId="{6DBCC90F-A541-4777-BF19-F2B972A3E597}" type="pres">
      <dgm:prSet presAssocID="{399D0C37-4C69-4B09-985F-146D16A51FCB}" presName="aSpace2" presStyleCnt="0"/>
      <dgm:spPr/>
    </dgm:pt>
    <dgm:pt modelId="{F0A8A665-287B-49DC-BA0A-39520B71DEB8}" type="pres">
      <dgm:prSet presAssocID="{37AAECA1-186F-440A-A3F8-941C90122110}" presName="childNode" presStyleLbl="node1" presStyleIdx="7" presStyleCnt="9" custLinFactY="-6111" custLinFactNeighborY="-100000">
        <dgm:presLayoutVars>
          <dgm:bulletEnabled val="1"/>
        </dgm:presLayoutVars>
      </dgm:prSet>
      <dgm:spPr/>
    </dgm:pt>
    <dgm:pt modelId="{CA6CB112-4F67-4440-BFD6-F57740BD8C4F}" type="pres">
      <dgm:prSet presAssocID="{37AAECA1-186F-440A-A3F8-941C90122110}" presName="aSpace2" presStyleCnt="0"/>
      <dgm:spPr/>
    </dgm:pt>
    <dgm:pt modelId="{3B6711F9-AF08-4859-911F-FD670EC297B5}" type="pres">
      <dgm:prSet presAssocID="{AF3C07D0-F6A8-4940-820A-E745D893F726}" presName="childNode" presStyleLbl="node1" presStyleIdx="8" presStyleCnt="9" custScaleY="129704">
        <dgm:presLayoutVars>
          <dgm:bulletEnabled val="1"/>
        </dgm:presLayoutVars>
      </dgm:prSet>
      <dgm:spPr/>
    </dgm:pt>
  </dgm:ptLst>
  <dgm:cxnLst>
    <dgm:cxn modelId="{C78AF10A-6F00-4A7E-9A6A-CA872D522DCD}" type="presOf" srcId="{716C2B4A-0FAC-4D48-A335-CE34E5B4F27B}" destId="{06A533A8-11EB-400B-8760-C4DF497F805E}" srcOrd="0" destOrd="0" presId="urn:microsoft.com/office/officeart/2005/8/layout/lProcess2"/>
    <dgm:cxn modelId="{BB228B0C-798A-492C-957B-FDDD1F0BD162}" srcId="{B76678BC-E44D-40E8-8AF8-98D2F9ECCFF4}" destId="{716C2B4A-0FAC-4D48-A335-CE34E5B4F27B}" srcOrd="0" destOrd="0" parTransId="{7F2AE32F-AED3-45A4-9D5C-6128EE51158B}" sibTransId="{8A8C2E5C-2892-4C6F-A546-40CC7E9A5F8B}"/>
    <dgm:cxn modelId="{3A15F711-B7B3-416D-A3BA-14EE94ACC7AB}" srcId="{B76678BC-E44D-40E8-8AF8-98D2F9ECCFF4}" destId="{5F6304E4-826C-42D9-8FD4-B9BBE12ECF3D}" srcOrd="1" destOrd="0" parTransId="{3135CEA9-C914-4118-86B3-315A6A319049}" sibTransId="{8C376BDB-75E3-4311-A9F3-DFF7F62033CB}"/>
    <dgm:cxn modelId="{7D04F412-4A68-43BB-AECF-B2F2D662B7BB}" srcId="{323EE37C-92C4-4F71-82CB-35E3ACDFF21B}" destId="{8F442994-3E97-4B94-87D4-C89957E7245E}" srcOrd="2" destOrd="0" parTransId="{E4392E64-5108-4661-B4EC-45FEC89DC43D}" sibTransId="{7F0DAE8F-2F92-4172-A13D-D0D7FEC2ED4B}"/>
    <dgm:cxn modelId="{3091BA27-0E78-4605-8ED1-603FA71ABBCC}" srcId="{8F442994-3E97-4B94-87D4-C89957E7245E}" destId="{37AAECA1-186F-440A-A3F8-941C90122110}" srcOrd="1" destOrd="0" parTransId="{59A6016E-2E87-4D76-8815-0C50A7A40921}" sibTransId="{AC75199F-C1AD-4069-97B1-18DA48527B83}"/>
    <dgm:cxn modelId="{13A09130-343D-41AA-9349-1EE88F35E11A}" srcId="{8F442994-3E97-4B94-87D4-C89957E7245E}" destId="{399D0C37-4C69-4B09-985F-146D16A51FCB}" srcOrd="0" destOrd="0" parTransId="{829537CD-09AD-4DFE-B42D-347C31F4182C}" sibTransId="{9D64E2A9-80DC-42B2-9A22-D86D6E8FB30D}"/>
    <dgm:cxn modelId="{081C6B35-51B9-44FC-993A-F7CC9E647576}" srcId="{FD9C9FC9-7C05-4832-8B40-432003C46291}" destId="{6F3C8B8E-DBEE-4ECA-88C5-EFA4251CCB2B}" srcOrd="1" destOrd="0" parTransId="{75A4B032-5C02-4AAC-A6AF-48C775A6E038}" sibTransId="{D1531743-5719-4DA3-8008-17BCF80ABB53}"/>
    <dgm:cxn modelId="{C1EC6561-0AD0-4F9A-AFD4-C3030B86EF94}" type="presOf" srcId="{399D0C37-4C69-4B09-985F-146D16A51FCB}" destId="{54231806-D4A6-488C-80DA-4D9282D738BA}" srcOrd="0" destOrd="0" presId="urn:microsoft.com/office/officeart/2005/8/layout/lProcess2"/>
    <dgm:cxn modelId="{7D0EB061-2FAA-4797-ABDD-BB83D14C47A6}" type="presOf" srcId="{323EE37C-92C4-4F71-82CB-35E3ACDFF21B}" destId="{6946935F-C5D8-437F-A040-1D1724D08721}" srcOrd="0" destOrd="0" presId="urn:microsoft.com/office/officeart/2005/8/layout/lProcess2"/>
    <dgm:cxn modelId="{D4ACEB6A-039E-4B67-8453-CE95C3F1DE0A}" type="presOf" srcId="{B76678BC-E44D-40E8-8AF8-98D2F9ECCFF4}" destId="{D891477B-113E-44F1-989F-DBFEAE2E776B}" srcOrd="1" destOrd="0" presId="urn:microsoft.com/office/officeart/2005/8/layout/lProcess2"/>
    <dgm:cxn modelId="{F8DC1F6B-3396-4229-8C41-B956AEF72B96}" srcId="{8F442994-3E97-4B94-87D4-C89957E7245E}" destId="{AF3C07D0-F6A8-4940-820A-E745D893F726}" srcOrd="2" destOrd="0" parTransId="{54D07556-5B34-4447-BF87-FAE2710A629B}" sibTransId="{66F768F5-B62C-43C6-B519-691DED712F2D}"/>
    <dgm:cxn modelId="{9F7D4559-F45B-478A-9C39-F736738D1028}" type="presOf" srcId="{8F442994-3E97-4B94-87D4-C89957E7245E}" destId="{39B6E73D-C8BB-4A5E-B047-A9132D6F64DE}" srcOrd="0" destOrd="0" presId="urn:microsoft.com/office/officeart/2005/8/layout/lProcess2"/>
    <dgm:cxn modelId="{F3C19D7D-CC32-4613-83D2-8D1C65C7A907}" srcId="{323EE37C-92C4-4F71-82CB-35E3ACDFF21B}" destId="{B76678BC-E44D-40E8-8AF8-98D2F9ECCFF4}" srcOrd="0" destOrd="0" parTransId="{44CB97D5-7253-4B62-8D1B-5905614FF287}" sibTransId="{2EBB2F95-78AE-4B00-869E-CD01F0B7E7BC}"/>
    <dgm:cxn modelId="{2AA2257E-32B8-43EB-8F40-FADF3C25A971}" type="presOf" srcId="{F04E3D91-960F-4B9F-99AD-0FCB6D39BD9E}" destId="{A3B68E72-3ED8-4219-A93C-9BC04D9D0F4E}" srcOrd="0" destOrd="0" presId="urn:microsoft.com/office/officeart/2005/8/layout/lProcess2"/>
    <dgm:cxn modelId="{CD9BF781-D33F-47AF-B7E8-6E03E368CC05}" type="presOf" srcId="{281B0D3D-2790-4DC9-8E32-F70679E6063F}" destId="{7496EBD5-7F55-44CE-85FB-0D5EEFFAACF6}" srcOrd="0" destOrd="0" presId="urn:microsoft.com/office/officeart/2005/8/layout/lProcess2"/>
    <dgm:cxn modelId="{560A208E-2453-4A97-9728-2D70E7636BE9}" srcId="{FD9C9FC9-7C05-4832-8B40-432003C46291}" destId="{281B0D3D-2790-4DC9-8E32-F70679E6063F}" srcOrd="3" destOrd="0" parTransId="{D970BB7C-6E95-4BA2-B796-E0FDC9EFBC9C}" sibTransId="{688CEFA5-C267-404B-A04F-3DE9AA662E29}"/>
    <dgm:cxn modelId="{A23B5E90-C859-4BF7-8EF2-BCFDB8B94A78}" type="presOf" srcId="{B76678BC-E44D-40E8-8AF8-98D2F9ECCFF4}" destId="{834FFFEB-028A-472F-85D4-0EB4F923A287}" srcOrd="0" destOrd="0" presId="urn:microsoft.com/office/officeart/2005/8/layout/lProcess2"/>
    <dgm:cxn modelId="{F3314B95-A831-49EA-BEAC-9A626FF9DEFF}" type="presOf" srcId="{37AAECA1-186F-440A-A3F8-941C90122110}" destId="{F0A8A665-287B-49DC-BA0A-39520B71DEB8}" srcOrd="0" destOrd="0" presId="urn:microsoft.com/office/officeart/2005/8/layout/lProcess2"/>
    <dgm:cxn modelId="{C4A5C998-57F8-43A0-9909-64EADFBB4367}" type="presOf" srcId="{6F3C8B8E-DBEE-4ECA-88C5-EFA4251CCB2B}" destId="{5EEFB4CF-7178-49B6-AD98-CB78C092FD9C}" srcOrd="0" destOrd="0" presId="urn:microsoft.com/office/officeart/2005/8/layout/lProcess2"/>
    <dgm:cxn modelId="{7ECA7C9E-73D8-4A5D-B75B-20C9338BD74D}" srcId="{FD9C9FC9-7C05-4832-8B40-432003C46291}" destId="{F04E3D91-960F-4B9F-99AD-0FCB6D39BD9E}" srcOrd="0" destOrd="0" parTransId="{96161093-D05F-431A-9E11-A6C5025AE5C4}" sibTransId="{3C2A7E86-EB3C-406C-BFB2-F8B1A64C6E43}"/>
    <dgm:cxn modelId="{9C6A3EB5-2731-4426-A15F-39F71ED06442}" srcId="{323EE37C-92C4-4F71-82CB-35E3ACDFF21B}" destId="{FD9C9FC9-7C05-4832-8B40-432003C46291}" srcOrd="1" destOrd="0" parTransId="{A649A70E-87ED-4BFA-AF29-8E9B0882E800}" sibTransId="{771ACA8F-C8A2-4E66-91EB-9A282B34E3FE}"/>
    <dgm:cxn modelId="{F64CE4B7-D821-43AE-AD4E-C216F300FD96}" type="presOf" srcId="{5F6304E4-826C-42D9-8FD4-B9BBE12ECF3D}" destId="{67E5EC39-7F19-45A7-9B81-39777D610904}" srcOrd="0" destOrd="0" presId="urn:microsoft.com/office/officeart/2005/8/layout/lProcess2"/>
    <dgm:cxn modelId="{12363EC7-98EE-4B28-9BF3-31A716883605}" type="presOf" srcId="{FD9C9FC9-7C05-4832-8B40-432003C46291}" destId="{03E105B2-5FDA-4A9F-B494-F2C5AD26D0B0}" srcOrd="0" destOrd="0" presId="urn:microsoft.com/office/officeart/2005/8/layout/lProcess2"/>
    <dgm:cxn modelId="{732D44D7-CA37-43F4-9B91-4E37D74E2F4A}" type="presOf" srcId="{AF3C07D0-F6A8-4940-820A-E745D893F726}" destId="{3B6711F9-AF08-4859-911F-FD670EC297B5}" srcOrd="0" destOrd="0" presId="urn:microsoft.com/office/officeart/2005/8/layout/lProcess2"/>
    <dgm:cxn modelId="{AE3E00EA-ABB2-4FB0-8C38-3A02691B4DD2}" type="presOf" srcId="{8F442994-3E97-4B94-87D4-C89957E7245E}" destId="{771B2749-E321-4799-AE58-51024FBE556A}" srcOrd="1" destOrd="0" presId="urn:microsoft.com/office/officeart/2005/8/layout/lProcess2"/>
    <dgm:cxn modelId="{528169EE-6F2A-4399-BD55-2DA54B85E09B}" srcId="{FD9C9FC9-7C05-4832-8B40-432003C46291}" destId="{B7868232-D687-498E-A02B-C945D64FD1CB}" srcOrd="2" destOrd="0" parTransId="{1D4C5FB5-E346-4141-9863-4BC31A6BA1D1}" sibTransId="{E80B4D4D-DD5F-46BE-B688-07B6315A4FBF}"/>
    <dgm:cxn modelId="{F55987F2-BDB0-419A-BE71-9BE8B98232CF}" type="presOf" srcId="{B7868232-D687-498E-A02B-C945D64FD1CB}" destId="{4C08CBC8-8989-4691-B7D6-A639F394EA28}" srcOrd="0" destOrd="0" presId="urn:microsoft.com/office/officeart/2005/8/layout/lProcess2"/>
    <dgm:cxn modelId="{F3FEE0FC-D9E9-45BF-A913-9C2580ECFAC7}" type="presOf" srcId="{FD9C9FC9-7C05-4832-8B40-432003C46291}" destId="{B455892F-E81B-44DC-8E76-DEB22C583946}" srcOrd="1" destOrd="0" presId="urn:microsoft.com/office/officeart/2005/8/layout/lProcess2"/>
    <dgm:cxn modelId="{209DA6F3-6AAF-44EB-8A49-C36D795639A0}" type="presParOf" srcId="{6946935F-C5D8-437F-A040-1D1724D08721}" destId="{618DDE46-0D21-4D9E-81E0-4E19D062445C}" srcOrd="0" destOrd="0" presId="urn:microsoft.com/office/officeart/2005/8/layout/lProcess2"/>
    <dgm:cxn modelId="{5188AC81-2576-43FF-AD68-FF6142C3313A}" type="presParOf" srcId="{618DDE46-0D21-4D9E-81E0-4E19D062445C}" destId="{834FFFEB-028A-472F-85D4-0EB4F923A287}" srcOrd="0" destOrd="0" presId="urn:microsoft.com/office/officeart/2005/8/layout/lProcess2"/>
    <dgm:cxn modelId="{C8E0DF99-9736-41A9-AB6C-AD3BE199EB96}" type="presParOf" srcId="{618DDE46-0D21-4D9E-81E0-4E19D062445C}" destId="{D891477B-113E-44F1-989F-DBFEAE2E776B}" srcOrd="1" destOrd="0" presId="urn:microsoft.com/office/officeart/2005/8/layout/lProcess2"/>
    <dgm:cxn modelId="{42561D1A-2E5F-453B-A555-821FF87FC195}" type="presParOf" srcId="{618DDE46-0D21-4D9E-81E0-4E19D062445C}" destId="{F7613762-FAC3-4F58-B34A-C4CF90277884}" srcOrd="2" destOrd="0" presId="urn:microsoft.com/office/officeart/2005/8/layout/lProcess2"/>
    <dgm:cxn modelId="{3B3EFDBD-7222-45EE-A05D-8AEA596980A1}" type="presParOf" srcId="{F7613762-FAC3-4F58-B34A-C4CF90277884}" destId="{E836A83F-7932-4E7D-8E6C-32A73F54DCC4}" srcOrd="0" destOrd="0" presId="urn:microsoft.com/office/officeart/2005/8/layout/lProcess2"/>
    <dgm:cxn modelId="{6ED8293C-8777-4BE1-8345-80D51B388259}" type="presParOf" srcId="{E836A83F-7932-4E7D-8E6C-32A73F54DCC4}" destId="{06A533A8-11EB-400B-8760-C4DF497F805E}" srcOrd="0" destOrd="0" presId="urn:microsoft.com/office/officeart/2005/8/layout/lProcess2"/>
    <dgm:cxn modelId="{F546E7BC-16F7-497C-8CF9-81EA82BF834D}" type="presParOf" srcId="{E836A83F-7932-4E7D-8E6C-32A73F54DCC4}" destId="{94A2C9B8-74F4-49BC-B387-844183CF5579}" srcOrd="1" destOrd="0" presId="urn:microsoft.com/office/officeart/2005/8/layout/lProcess2"/>
    <dgm:cxn modelId="{E929B482-B575-4E29-9D1B-5E9C8244234B}" type="presParOf" srcId="{E836A83F-7932-4E7D-8E6C-32A73F54DCC4}" destId="{67E5EC39-7F19-45A7-9B81-39777D610904}" srcOrd="2" destOrd="0" presId="urn:microsoft.com/office/officeart/2005/8/layout/lProcess2"/>
    <dgm:cxn modelId="{4324B4CC-544B-49DD-8714-2FEF2DFD1A67}" type="presParOf" srcId="{6946935F-C5D8-437F-A040-1D1724D08721}" destId="{57A3C27E-9101-49A2-8060-FB4D89EDADB1}" srcOrd="1" destOrd="0" presId="urn:microsoft.com/office/officeart/2005/8/layout/lProcess2"/>
    <dgm:cxn modelId="{D417B161-DDED-43E7-9A5E-3479A9DE0E19}" type="presParOf" srcId="{6946935F-C5D8-437F-A040-1D1724D08721}" destId="{9C8CD507-1B2E-421C-8F83-B93C32A731BE}" srcOrd="2" destOrd="0" presId="urn:microsoft.com/office/officeart/2005/8/layout/lProcess2"/>
    <dgm:cxn modelId="{6228B5E3-57E7-480F-9CB4-A4CA31540181}" type="presParOf" srcId="{9C8CD507-1B2E-421C-8F83-B93C32A731BE}" destId="{03E105B2-5FDA-4A9F-B494-F2C5AD26D0B0}" srcOrd="0" destOrd="0" presId="urn:microsoft.com/office/officeart/2005/8/layout/lProcess2"/>
    <dgm:cxn modelId="{7FA26B04-1670-4D76-AF03-0150C32E6DFD}" type="presParOf" srcId="{9C8CD507-1B2E-421C-8F83-B93C32A731BE}" destId="{B455892F-E81B-44DC-8E76-DEB22C583946}" srcOrd="1" destOrd="0" presId="urn:microsoft.com/office/officeart/2005/8/layout/lProcess2"/>
    <dgm:cxn modelId="{38C467CE-0C0D-4792-84F7-AFF118E74A16}" type="presParOf" srcId="{9C8CD507-1B2E-421C-8F83-B93C32A731BE}" destId="{2347411B-D995-4118-9E2F-5C1ACAD11008}" srcOrd="2" destOrd="0" presId="urn:microsoft.com/office/officeart/2005/8/layout/lProcess2"/>
    <dgm:cxn modelId="{F8D7FD86-B34E-43AC-94BA-9FA35E562E8A}" type="presParOf" srcId="{2347411B-D995-4118-9E2F-5C1ACAD11008}" destId="{AE887806-B90D-4E84-8435-78F2B35C75B7}" srcOrd="0" destOrd="0" presId="urn:microsoft.com/office/officeart/2005/8/layout/lProcess2"/>
    <dgm:cxn modelId="{BD2BB543-D791-4D55-A4DC-5FE40422E34D}" type="presParOf" srcId="{AE887806-B90D-4E84-8435-78F2B35C75B7}" destId="{A3B68E72-3ED8-4219-A93C-9BC04D9D0F4E}" srcOrd="0" destOrd="0" presId="urn:microsoft.com/office/officeart/2005/8/layout/lProcess2"/>
    <dgm:cxn modelId="{BFC637C0-EB5D-4A49-8FDD-1D89FD8C5B3D}" type="presParOf" srcId="{AE887806-B90D-4E84-8435-78F2B35C75B7}" destId="{61A577A1-36DB-40CD-B191-1DA3BF100F58}" srcOrd="1" destOrd="0" presId="urn:microsoft.com/office/officeart/2005/8/layout/lProcess2"/>
    <dgm:cxn modelId="{BCAFC918-0300-4745-9612-C9B4C7A0B646}" type="presParOf" srcId="{AE887806-B90D-4E84-8435-78F2B35C75B7}" destId="{5EEFB4CF-7178-49B6-AD98-CB78C092FD9C}" srcOrd="2" destOrd="0" presId="urn:microsoft.com/office/officeart/2005/8/layout/lProcess2"/>
    <dgm:cxn modelId="{3474DD8D-6110-4AA9-9608-D9137D3DC381}" type="presParOf" srcId="{AE887806-B90D-4E84-8435-78F2B35C75B7}" destId="{545FD3E2-AC11-4116-B340-CE14427BAE29}" srcOrd="3" destOrd="0" presId="urn:microsoft.com/office/officeart/2005/8/layout/lProcess2"/>
    <dgm:cxn modelId="{43DA1368-2D66-4288-B651-940BBD45B09C}" type="presParOf" srcId="{AE887806-B90D-4E84-8435-78F2B35C75B7}" destId="{4C08CBC8-8989-4691-B7D6-A639F394EA28}" srcOrd="4" destOrd="0" presId="urn:microsoft.com/office/officeart/2005/8/layout/lProcess2"/>
    <dgm:cxn modelId="{60BC79FF-A060-489E-8F1C-58AA3C082C99}" type="presParOf" srcId="{AE887806-B90D-4E84-8435-78F2B35C75B7}" destId="{9867A6BF-9A56-4A88-A44F-CCCDA15CCC62}" srcOrd="5" destOrd="0" presId="urn:microsoft.com/office/officeart/2005/8/layout/lProcess2"/>
    <dgm:cxn modelId="{1D94D716-0EAD-4F3C-AD8B-AF728C3D0260}" type="presParOf" srcId="{AE887806-B90D-4E84-8435-78F2B35C75B7}" destId="{7496EBD5-7F55-44CE-85FB-0D5EEFFAACF6}" srcOrd="6" destOrd="0" presId="urn:microsoft.com/office/officeart/2005/8/layout/lProcess2"/>
    <dgm:cxn modelId="{31209213-3C92-4CC6-BE16-FE2AAAD9C275}" type="presParOf" srcId="{6946935F-C5D8-437F-A040-1D1724D08721}" destId="{95638144-C769-463B-A86E-EB3A1C3303A7}" srcOrd="3" destOrd="0" presId="urn:microsoft.com/office/officeart/2005/8/layout/lProcess2"/>
    <dgm:cxn modelId="{413993C2-C78D-4C64-88E6-2D7DBA694325}" type="presParOf" srcId="{6946935F-C5D8-437F-A040-1D1724D08721}" destId="{603654BA-4281-4273-B9E3-3E094C4E32BC}" srcOrd="4" destOrd="0" presId="urn:microsoft.com/office/officeart/2005/8/layout/lProcess2"/>
    <dgm:cxn modelId="{1CEE59EB-1044-452F-92A8-8EB847942052}" type="presParOf" srcId="{603654BA-4281-4273-B9E3-3E094C4E32BC}" destId="{39B6E73D-C8BB-4A5E-B047-A9132D6F64DE}" srcOrd="0" destOrd="0" presId="urn:microsoft.com/office/officeart/2005/8/layout/lProcess2"/>
    <dgm:cxn modelId="{E556BED7-EEF0-4969-A5DF-A7489799921B}" type="presParOf" srcId="{603654BA-4281-4273-B9E3-3E094C4E32BC}" destId="{771B2749-E321-4799-AE58-51024FBE556A}" srcOrd="1" destOrd="0" presId="urn:microsoft.com/office/officeart/2005/8/layout/lProcess2"/>
    <dgm:cxn modelId="{570CCE90-C97C-4D6C-8A25-BEFC92EB04D1}" type="presParOf" srcId="{603654BA-4281-4273-B9E3-3E094C4E32BC}" destId="{D27B387F-D066-46DF-86CE-94741A7206E6}" srcOrd="2" destOrd="0" presId="urn:microsoft.com/office/officeart/2005/8/layout/lProcess2"/>
    <dgm:cxn modelId="{9252FAD8-54AC-4587-81FD-5D058EA02610}" type="presParOf" srcId="{D27B387F-D066-46DF-86CE-94741A7206E6}" destId="{50C6266E-F84C-4523-9C6C-F82291922E59}" srcOrd="0" destOrd="0" presId="urn:microsoft.com/office/officeart/2005/8/layout/lProcess2"/>
    <dgm:cxn modelId="{50B38D25-F679-418E-A124-35FA6D85D391}" type="presParOf" srcId="{50C6266E-F84C-4523-9C6C-F82291922E59}" destId="{54231806-D4A6-488C-80DA-4D9282D738BA}" srcOrd="0" destOrd="0" presId="urn:microsoft.com/office/officeart/2005/8/layout/lProcess2"/>
    <dgm:cxn modelId="{CA740968-4A57-49AE-BF7A-72FD58CF0EA9}" type="presParOf" srcId="{50C6266E-F84C-4523-9C6C-F82291922E59}" destId="{6DBCC90F-A541-4777-BF19-F2B972A3E597}" srcOrd="1" destOrd="0" presId="urn:microsoft.com/office/officeart/2005/8/layout/lProcess2"/>
    <dgm:cxn modelId="{2DC0428C-07AC-40C3-BF20-9EC52A4F6BFE}" type="presParOf" srcId="{50C6266E-F84C-4523-9C6C-F82291922E59}" destId="{F0A8A665-287B-49DC-BA0A-39520B71DEB8}" srcOrd="2" destOrd="0" presId="urn:microsoft.com/office/officeart/2005/8/layout/lProcess2"/>
    <dgm:cxn modelId="{8C562902-1CA4-4F8F-991C-96F06FCF8192}" type="presParOf" srcId="{50C6266E-F84C-4523-9C6C-F82291922E59}" destId="{CA6CB112-4F67-4440-BFD6-F57740BD8C4F}" srcOrd="3" destOrd="0" presId="urn:microsoft.com/office/officeart/2005/8/layout/lProcess2"/>
    <dgm:cxn modelId="{C1FB7F7E-F042-4ACE-8051-EB63329ED8D3}" type="presParOf" srcId="{50C6266E-F84C-4523-9C6C-F82291922E59}" destId="{3B6711F9-AF08-4859-911F-FD670EC297B5}"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DAF5A-7B6F-44DB-8A81-94CC1D91462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9CC498A5-4402-4AA7-AED4-B9E6F16D2959}">
      <dgm:prSet phldrT="[Szöveg]" custT="1"/>
      <dgm:spPr/>
      <dgm:t>
        <a:bodyPr/>
        <a:lstStyle/>
        <a:p>
          <a:r>
            <a:rPr lang="hu-HU" sz="2800" dirty="0"/>
            <a:t>Az MKC adományozásáról a kultúráért felelős miniszter dönt</a:t>
          </a:r>
        </a:p>
      </dgm:t>
    </dgm:pt>
    <dgm:pt modelId="{08E80918-905C-4E7D-8DFE-71096965C635}" type="parTrans" cxnId="{5B87870E-A7A4-4421-96CD-3292A7766DD6}">
      <dgm:prSet/>
      <dgm:spPr/>
      <dgm:t>
        <a:bodyPr/>
        <a:lstStyle/>
        <a:p>
          <a:endParaRPr lang="hu-HU"/>
        </a:p>
      </dgm:t>
    </dgm:pt>
    <dgm:pt modelId="{95977E2E-8F58-45A4-8D37-F6A19B0EC500}" type="sibTrans" cxnId="{5B87870E-A7A4-4421-96CD-3292A7766DD6}">
      <dgm:prSet/>
      <dgm:spPr/>
      <dgm:t>
        <a:bodyPr/>
        <a:lstStyle/>
        <a:p>
          <a:endParaRPr lang="hu-HU"/>
        </a:p>
      </dgm:t>
    </dgm:pt>
    <dgm:pt modelId="{B0D37DEF-B465-4087-9DEA-1E193B2BFF5C}">
      <dgm:prSet phldrT="[Szöveg]" custT="1"/>
      <dgm:spPr/>
      <dgm:t>
        <a:bodyPr/>
        <a:lstStyle/>
        <a:p>
          <a:r>
            <a:rPr lang="hu-HU" sz="2800" dirty="0"/>
            <a:t>Cím használata 5 évig </a:t>
          </a:r>
          <a:br>
            <a:rPr lang="hu-HU" sz="2800" dirty="0"/>
          </a:br>
          <a:r>
            <a:rPr lang="hu-HU" sz="2800" dirty="0"/>
            <a:t>(2025-2029)</a:t>
          </a:r>
        </a:p>
      </dgm:t>
    </dgm:pt>
    <dgm:pt modelId="{F7D41CE8-7F0A-41D8-AD83-88A379F6395B}" type="parTrans" cxnId="{02C4EFDA-6A7F-49F2-AC9D-2DCE4FB074A7}">
      <dgm:prSet/>
      <dgm:spPr/>
      <dgm:t>
        <a:bodyPr/>
        <a:lstStyle/>
        <a:p>
          <a:endParaRPr lang="hu-HU"/>
        </a:p>
      </dgm:t>
    </dgm:pt>
    <dgm:pt modelId="{E626FDA8-5276-4D84-8513-B4299A09DE5A}" type="sibTrans" cxnId="{02C4EFDA-6A7F-49F2-AC9D-2DCE4FB074A7}">
      <dgm:prSet/>
      <dgm:spPr/>
      <dgm:t>
        <a:bodyPr/>
        <a:lstStyle/>
        <a:p>
          <a:endParaRPr lang="hu-HU"/>
        </a:p>
      </dgm:t>
    </dgm:pt>
    <dgm:pt modelId="{6AF744F2-8641-4A10-9755-CD5FFD5C5CD1}">
      <dgm:prSet phldrT="[Szöveg]" custT="1"/>
      <dgm:spPr/>
      <dgm:t>
        <a:bodyPr/>
        <a:lstStyle/>
        <a:p>
          <a:r>
            <a:rPr lang="hu-HU" sz="2800" dirty="0"/>
            <a:t>Elnyerhető pályadíj összege:</a:t>
          </a:r>
          <a:br>
            <a:rPr lang="hu-HU" sz="2800" dirty="0"/>
          </a:br>
          <a:r>
            <a:rPr lang="hu-HU" sz="2800" dirty="0"/>
            <a:t> 500.000,- Ft</a:t>
          </a:r>
        </a:p>
      </dgm:t>
    </dgm:pt>
    <dgm:pt modelId="{EAF931EC-C544-4530-85BC-53068AF7EEB2}" type="parTrans" cxnId="{DA9801A5-00B6-42CA-AB61-8C542A801C92}">
      <dgm:prSet/>
      <dgm:spPr/>
      <dgm:t>
        <a:bodyPr/>
        <a:lstStyle/>
        <a:p>
          <a:endParaRPr lang="hu-HU"/>
        </a:p>
      </dgm:t>
    </dgm:pt>
    <dgm:pt modelId="{C7363B9B-A923-4668-BA3A-120588A3750C}" type="sibTrans" cxnId="{DA9801A5-00B6-42CA-AB61-8C542A801C92}">
      <dgm:prSet/>
      <dgm:spPr/>
      <dgm:t>
        <a:bodyPr/>
        <a:lstStyle/>
        <a:p>
          <a:endParaRPr lang="hu-HU"/>
        </a:p>
      </dgm:t>
    </dgm:pt>
    <dgm:pt modelId="{C518DEAF-8688-4BA8-9D32-DD3C19A928C9}">
      <dgm:prSet phldrT="[Szöveg]" custT="1"/>
      <dgm:spPr/>
      <dgm:t>
        <a:bodyPr/>
        <a:lstStyle/>
        <a:p>
          <a:r>
            <a:rPr lang="hu-HU" sz="2800" u="none" dirty="0"/>
            <a:t>Ünnepélyes eredményhirdetés: 2025 január </a:t>
          </a:r>
        </a:p>
      </dgm:t>
    </dgm:pt>
    <dgm:pt modelId="{D219B913-B517-447D-9DAC-15A57BD384B7}" type="parTrans" cxnId="{951EC57F-89D1-41AE-B8F2-940B161C757D}">
      <dgm:prSet/>
      <dgm:spPr/>
      <dgm:t>
        <a:bodyPr/>
        <a:lstStyle/>
        <a:p>
          <a:endParaRPr lang="hu-HU"/>
        </a:p>
      </dgm:t>
    </dgm:pt>
    <dgm:pt modelId="{97B2780B-EFDD-4C50-885B-E97964320F57}" type="sibTrans" cxnId="{951EC57F-89D1-41AE-B8F2-940B161C757D}">
      <dgm:prSet/>
      <dgm:spPr/>
      <dgm:t>
        <a:bodyPr/>
        <a:lstStyle/>
        <a:p>
          <a:endParaRPr lang="hu-HU"/>
        </a:p>
      </dgm:t>
    </dgm:pt>
    <dgm:pt modelId="{BE564BBE-1F6A-4AAB-8913-13C9F320AA96}" type="pres">
      <dgm:prSet presAssocID="{547DAF5A-7B6F-44DB-8A81-94CC1D914624}" presName="diagram" presStyleCnt="0">
        <dgm:presLayoutVars>
          <dgm:dir/>
          <dgm:resizeHandles val="exact"/>
        </dgm:presLayoutVars>
      </dgm:prSet>
      <dgm:spPr/>
    </dgm:pt>
    <dgm:pt modelId="{62E3F0B7-726A-4521-9C9F-42235737975E}" type="pres">
      <dgm:prSet presAssocID="{9CC498A5-4402-4AA7-AED4-B9E6F16D2959}" presName="node" presStyleLbl="node1" presStyleIdx="0" presStyleCnt="4">
        <dgm:presLayoutVars>
          <dgm:bulletEnabled val="1"/>
        </dgm:presLayoutVars>
      </dgm:prSet>
      <dgm:spPr/>
    </dgm:pt>
    <dgm:pt modelId="{99700CA5-F852-48D1-93D1-BBB39A8450D5}" type="pres">
      <dgm:prSet presAssocID="{95977E2E-8F58-45A4-8D37-F6A19B0EC500}" presName="sibTrans" presStyleCnt="0"/>
      <dgm:spPr/>
    </dgm:pt>
    <dgm:pt modelId="{4CC9E0C6-4769-46A8-A436-AFEF47B54CE0}" type="pres">
      <dgm:prSet presAssocID="{B0D37DEF-B465-4087-9DEA-1E193B2BFF5C}" presName="node" presStyleLbl="node1" presStyleIdx="1" presStyleCnt="4" custScaleX="99119" custLinFactNeighborX="1691" custLinFactNeighborY="3669">
        <dgm:presLayoutVars>
          <dgm:bulletEnabled val="1"/>
        </dgm:presLayoutVars>
      </dgm:prSet>
      <dgm:spPr/>
    </dgm:pt>
    <dgm:pt modelId="{743F8C2D-D239-450F-8102-C7D551336400}" type="pres">
      <dgm:prSet presAssocID="{E626FDA8-5276-4D84-8513-B4299A09DE5A}" presName="sibTrans" presStyleCnt="0"/>
      <dgm:spPr/>
    </dgm:pt>
    <dgm:pt modelId="{806CF786-377E-4BA4-B8B1-95A6419B2402}" type="pres">
      <dgm:prSet presAssocID="{6AF744F2-8641-4A10-9755-CD5FFD5C5CD1}" presName="node" presStyleLbl="node1" presStyleIdx="2" presStyleCnt="4">
        <dgm:presLayoutVars>
          <dgm:bulletEnabled val="1"/>
        </dgm:presLayoutVars>
      </dgm:prSet>
      <dgm:spPr/>
    </dgm:pt>
    <dgm:pt modelId="{F0E293C5-24F6-454B-BE9C-38FA198B7D6F}" type="pres">
      <dgm:prSet presAssocID="{C7363B9B-A923-4668-BA3A-120588A3750C}" presName="sibTrans" presStyleCnt="0"/>
      <dgm:spPr/>
    </dgm:pt>
    <dgm:pt modelId="{7BE54293-7CF3-46A8-9142-8536F8268B8D}" type="pres">
      <dgm:prSet presAssocID="{C518DEAF-8688-4BA8-9D32-DD3C19A928C9}" presName="node" presStyleLbl="node1" presStyleIdx="3" presStyleCnt="4">
        <dgm:presLayoutVars>
          <dgm:bulletEnabled val="1"/>
        </dgm:presLayoutVars>
      </dgm:prSet>
      <dgm:spPr/>
    </dgm:pt>
  </dgm:ptLst>
  <dgm:cxnLst>
    <dgm:cxn modelId="{5B87870E-A7A4-4421-96CD-3292A7766DD6}" srcId="{547DAF5A-7B6F-44DB-8A81-94CC1D914624}" destId="{9CC498A5-4402-4AA7-AED4-B9E6F16D2959}" srcOrd="0" destOrd="0" parTransId="{08E80918-905C-4E7D-8DFE-71096965C635}" sibTransId="{95977E2E-8F58-45A4-8D37-F6A19B0EC500}"/>
    <dgm:cxn modelId="{CAB6A21F-1349-4036-BF4A-FC2904101CA8}" type="presOf" srcId="{9CC498A5-4402-4AA7-AED4-B9E6F16D2959}" destId="{62E3F0B7-726A-4521-9C9F-42235737975E}" srcOrd="0" destOrd="0" presId="urn:microsoft.com/office/officeart/2005/8/layout/default"/>
    <dgm:cxn modelId="{BDA0BD38-F1AB-405B-B7C6-EDC668976CAC}" type="presOf" srcId="{B0D37DEF-B465-4087-9DEA-1E193B2BFF5C}" destId="{4CC9E0C6-4769-46A8-A436-AFEF47B54CE0}" srcOrd="0" destOrd="0" presId="urn:microsoft.com/office/officeart/2005/8/layout/default"/>
    <dgm:cxn modelId="{17743F59-0F0D-4229-944F-ACEC7457F8B0}" type="presOf" srcId="{C518DEAF-8688-4BA8-9D32-DD3C19A928C9}" destId="{7BE54293-7CF3-46A8-9142-8536F8268B8D}" srcOrd="0" destOrd="0" presId="urn:microsoft.com/office/officeart/2005/8/layout/default"/>
    <dgm:cxn modelId="{951EC57F-89D1-41AE-B8F2-940B161C757D}" srcId="{547DAF5A-7B6F-44DB-8A81-94CC1D914624}" destId="{C518DEAF-8688-4BA8-9D32-DD3C19A928C9}" srcOrd="3" destOrd="0" parTransId="{D219B913-B517-447D-9DAC-15A57BD384B7}" sibTransId="{97B2780B-EFDD-4C50-885B-E97964320F57}"/>
    <dgm:cxn modelId="{DA9801A5-00B6-42CA-AB61-8C542A801C92}" srcId="{547DAF5A-7B6F-44DB-8A81-94CC1D914624}" destId="{6AF744F2-8641-4A10-9755-CD5FFD5C5CD1}" srcOrd="2" destOrd="0" parTransId="{EAF931EC-C544-4530-85BC-53068AF7EEB2}" sibTransId="{C7363B9B-A923-4668-BA3A-120588A3750C}"/>
    <dgm:cxn modelId="{436BA3D0-B52A-4F6F-888A-D85F94EC8931}" type="presOf" srcId="{6AF744F2-8641-4A10-9755-CD5FFD5C5CD1}" destId="{806CF786-377E-4BA4-B8B1-95A6419B2402}" srcOrd="0" destOrd="0" presId="urn:microsoft.com/office/officeart/2005/8/layout/default"/>
    <dgm:cxn modelId="{02C4EFDA-6A7F-49F2-AC9D-2DCE4FB074A7}" srcId="{547DAF5A-7B6F-44DB-8A81-94CC1D914624}" destId="{B0D37DEF-B465-4087-9DEA-1E193B2BFF5C}" srcOrd="1" destOrd="0" parTransId="{F7D41CE8-7F0A-41D8-AD83-88A379F6395B}" sibTransId="{E626FDA8-5276-4D84-8513-B4299A09DE5A}"/>
    <dgm:cxn modelId="{D7F5A7F8-98B3-4080-B44A-231E2661F17D}" type="presOf" srcId="{547DAF5A-7B6F-44DB-8A81-94CC1D914624}" destId="{BE564BBE-1F6A-4AAB-8913-13C9F320AA96}" srcOrd="0" destOrd="0" presId="urn:microsoft.com/office/officeart/2005/8/layout/default"/>
    <dgm:cxn modelId="{C411F691-DD97-4944-B8C3-8C77929C820C}" type="presParOf" srcId="{BE564BBE-1F6A-4AAB-8913-13C9F320AA96}" destId="{62E3F0B7-726A-4521-9C9F-42235737975E}" srcOrd="0" destOrd="0" presId="urn:microsoft.com/office/officeart/2005/8/layout/default"/>
    <dgm:cxn modelId="{A84D20A8-072E-48D0-AABB-CA0E18D6323C}" type="presParOf" srcId="{BE564BBE-1F6A-4AAB-8913-13C9F320AA96}" destId="{99700CA5-F852-48D1-93D1-BBB39A8450D5}" srcOrd="1" destOrd="0" presId="urn:microsoft.com/office/officeart/2005/8/layout/default"/>
    <dgm:cxn modelId="{E2F587BB-EEFC-428E-B440-0808BEA653AA}" type="presParOf" srcId="{BE564BBE-1F6A-4AAB-8913-13C9F320AA96}" destId="{4CC9E0C6-4769-46A8-A436-AFEF47B54CE0}" srcOrd="2" destOrd="0" presId="urn:microsoft.com/office/officeart/2005/8/layout/default"/>
    <dgm:cxn modelId="{9B62B118-7EE2-4BD7-8198-1D3615269741}" type="presParOf" srcId="{BE564BBE-1F6A-4AAB-8913-13C9F320AA96}" destId="{743F8C2D-D239-450F-8102-C7D551336400}" srcOrd="3" destOrd="0" presId="urn:microsoft.com/office/officeart/2005/8/layout/default"/>
    <dgm:cxn modelId="{B0581872-3B36-4E12-90CE-D23BB1FD811B}" type="presParOf" srcId="{BE564BBE-1F6A-4AAB-8913-13C9F320AA96}" destId="{806CF786-377E-4BA4-B8B1-95A6419B2402}" srcOrd="4" destOrd="0" presId="urn:microsoft.com/office/officeart/2005/8/layout/default"/>
    <dgm:cxn modelId="{3D325170-50F8-404B-BDFE-8535887CF1D8}" type="presParOf" srcId="{BE564BBE-1F6A-4AAB-8913-13C9F320AA96}" destId="{F0E293C5-24F6-454B-BE9C-38FA198B7D6F}" srcOrd="5" destOrd="0" presId="urn:microsoft.com/office/officeart/2005/8/layout/default"/>
    <dgm:cxn modelId="{AF7E19E6-B9D8-46D2-AAC7-AD076D86DCC9}" type="presParOf" srcId="{BE564BBE-1F6A-4AAB-8913-13C9F320AA96}" destId="{7BE54293-7CF3-46A8-9142-8536F8268B8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258576F-4CD4-4869-B68D-22B42526F76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396F53FE-0969-42D8-B32D-4FDAEC85F66B}">
      <dgm:prSet phldrT="[Szöveg]" custT="1"/>
      <dgm:spPr/>
      <dgm:t>
        <a:bodyPr/>
        <a:lstStyle/>
        <a:p>
          <a:r>
            <a:rPr lang="hu-HU" sz="1900" dirty="0"/>
            <a:t>Statisztikai adatszolgáltatás – tárgyévet megelőző 5 év</a:t>
          </a:r>
        </a:p>
        <a:p>
          <a:endParaRPr lang="hu-HU" sz="1800" dirty="0"/>
        </a:p>
      </dgm:t>
    </dgm:pt>
    <dgm:pt modelId="{C20BE172-93D8-490A-9013-CF9876D80E9D}" type="parTrans" cxnId="{A5982937-2615-4513-8E26-8CDB23558E6B}">
      <dgm:prSet/>
      <dgm:spPr/>
      <dgm:t>
        <a:bodyPr/>
        <a:lstStyle/>
        <a:p>
          <a:endParaRPr lang="hu-HU"/>
        </a:p>
      </dgm:t>
    </dgm:pt>
    <dgm:pt modelId="{27B97476-9595-427E-A951-0D49FA6AF036}" type="sibTrans" cxnId="{A5982937-2615-4513-8E26-8CDB23558E6B}">
      <dgm:prSet/>
      <dgm:spPr/>
      <dgm:t>
        <a:bodyPr/>
        <a:lstStyle/>
        <a:p>
          <a:endParaRPr lang="hu-HU"/>
        </a:p>
      </dgm:t>
    </dgm:pt>
    <dgm:pt modelId="{DCF792E5-7270-4DCB-9384-F392D9950FE8}">
      <dgm:prSet phldrT="[Szöveg]" custT="1"/>
      <dgm:spPr/>
      <dgm:t>
        <a:bodyPr/>
        <a:lstStyle/>
        <a:p>
          <a:r>
            <a:rPr lang="hu-HU" sz="2000" dirty="0"/>
            <a:t>Pályázati adatlap nyilatkozatait elfogadja</a:t>
          </a:r>
        </a:p>
        <a:p>
          <a:endParaRPr lang="hu-HU" sz="1800" dirty="0"/>
        </a:p>
      </dgm:t>
    </dgm:pt>
    <dgm:pt modelId="{A44E8609-4A20-419F-9A72-85915FDC84F7}" type="parTrans" cxnId="{EDF3D939-D1A9-451B-BC81-3E9B1F6F31A6}">
      <dgm:prSet/>
      <dgm:spPr/>
      <dgm:t>
        <a:bodyPr/>
        <a:lstStyle/>
        <a:p>
          <a:endParaRPr lang="hu-HU"/>
        </a:p>
      </dgm:t>
    </dgm:pt>
    <dgm:pt modelId="{5E64A2AC-08A0-4F9B-B5A5-11712591F869}" type="sibTrans" cxnId="{EDF3D939-D1A9-451B-BC81-3E9B1F6F31A6}">
      <dgm:prSet/>
      <dgm:spPr/>
      <dgm:t>
        <a:bodyPr/>
        <a:lstStyle/>
        <a:p>
          <a:endParaRPr lang="hu-HU"/>
        </a:p>
      </dgm:t>
    </dgm:pt>
    <dgm:pt modelId="{ACBF6336-B847-49A8-B773-D6EF5F253A2D}">
      <dgm:prSet phldrT="[Szöveg]" custT="1"/>
      <dgm:spPr/>
      <dgm:t>
        <a:bodyPr/>
        <a:lstStyle/>
        <a:p>
          <a:r>
            <a:rPr lang="hu-HU" sz="1900" dirty="0"/>
            <a:t>A könyvtár folyamatosan alkalmazza a minőségmenedzsment módszereit</a:t>
          </a:r>
        </a:p>
        <a:p>
          <a:endParaRPr lang="hu-HU" sz="1800" dirty="0"/>
        </a:p>
      </dgm:t>
    </dgm:pt>
    <dgm:pt modelId="{8B34F1E8-A698-44B1-A99E-D0BFF601B55E}" type="parTrans" cxnId="{A74254E2-A028-4BF0-8B2A-70BA7F52A88A}">
      <dgm:prSet/>
      <dgm:spPr/>
      <dgm:t>
        <a:bodyPr/>
        <a:lstStyle/>
        <a:p>
          <a:endParaRPr lang="hu-HU"/>
        </a:p>
      </dgm:t>
    </dgm:pt>
    <dgm:pt modelId="{6327C88C-6AAE-4D0A-A26F-992C31945973}" type="sibTrans" cxnId="{A74254E2-A028-4BF0-8B2A-70BA7F52A88A}">
      <dgm:prSet/>
      <dgm:spPr/>
      <dgm:t>
        <a:bodyPr/>
        <a:lstStyle/>
        <a:p>
          <a:endParaRPr lang="hu-HU"/>
        </a:p>
      </dgm:t>
    </dgm:pt>
    <dgm:pt modelId="{D90173DD-BDA7-4ACA-AA4B-05DC131810A1}">
      <dgm:prSet phldrT="[Szöveg]" custT="1"/>
      <dgm:spPr/>
      <dgm:t>
        <a:bodyPr/>
        <a:lstStyle/>
        <a:p>
          <a:r>
            <a:rPr lang="hu-HU" sz="1900" dirty="0"/>
            <a:t>Pályázni a MKC elnyerése után legalább egy év elteltével lehet</a:t>
          </a:r>
        </a:p>
        <a:p>
          <a:r>
            <a:rPr lang="hu-HU" sz="1800" dirty="0"/>
            <a:t> (2019, 2020, 2021,2022 – összesen 29 könyvtár) </a:t>
          </a:r>
        </a:p>
      </dgm:t>
    </dgm:pt>
    <dgm:pt modelId="{FC242AC5-1E3E-4440-9E48-0CC5C91074C9}" type="parTrans" cxnId="{D671390B-7B44-4EA6-A3AA-8997E0B993F6}">
      <dgm:prSet/>
      <dgm:spPr/>
      <dgm:t>
        <a:bodyPr/>
        <a:lstStyle/>
        <a:p>
          <a:endParaRPr lang="hu-HU"/>
        </a:p>
      </dgm:t>
    </dgm:pt>
    <dgm:pt modelId="{FCDE3E2B-A0EB-4C6E-9F81-509CA348F71A}" type="sibTrans" cxnId="{D671390B-7B44-4EA6-A3AA-8997E0B993F6}">
      <dgm:prSet/>
      <dgm:spPr/>
      <dgm:t>
        <a:bodyPr/>
        <a:lstStyle/>
        <a:p>
          <a:endParaRPr lang="hu-HU"/>
        </a:p>
      </dgm:t>
    </dgm:pt>
    <dgm:pt modelId="{0C2C70DE-90B1-456D-81CB-7FD165FE9EA0}" type="pres">
      <dgm:prSet presAssocID="{E258576F-4CD4-4869-B68D-22B42526F76D}" presName="diagram" presStyleCnt="0">
        <dgm:presLayoutVars>
          <dgm:dir/>
          <dgm:resizeHandles val="exact"/>
        </dgm:presLayoutVars>
      </dgm:prSet>
      <dgm:spPr/>
    </dgm:pt>
    <dgm:pt modelId="{BBAF1AA8-5B09-4CDD-8A11-820788CD7F84}" type="pres">
      <dgm:prSet presAssocID="{396F53FE-0969-42D8-B32D-4FDAEC85F66B}" presName="node" presStyleLbl="node1" presStyleIdx="0" presStyleCnt="4">
        <dgm:presLayoutVars>
          <dgm:bulletEnabled val="1"/>
        </dgm:presLayoutVars>
      </dgm:prSet>
      <dgm:spPr/>
    </dgm:pt>
    <dgm:pt modelId="{E213E300-9A0A-472B-99AC-BA370E47ECD1}" type="pres">
      <dgm:prSet presAssocID="{27B97476-9595-427E-A951-0D49FA6AF036}" presName="sibTrans" presStyleCnt="0"/>
      <dgm:spPr/>
    </dgm:pt>
    <dgm:pt modelId="{42135370-F12C-4F4C-A386-5FF91378AB7F}" type="pres">
      <dgm:prSet presAssocID="{DCF792E5-7270-4DCB-9384-F392D9950FE8}" presName="node" presStyleLbl="node1" presStyleIdx="1" presStyleCnt="4">
        <dgm:presLayoutVars>
          <dgm:bulletEnabled val="1"/>
        </dgm:presLayoutVars>
      </dgm:prSet>
      <dgm:spPr/>
    </dgm:pt>
    <dgm:pt modelId="{1C256A34-9DAF-4B93-82D3-66F4CAA25263}" type="pres">
      <dgm:prSet presAssocID="{5E64A2AC-08A0-4F9B-B5A5-11712591F869}" presName="sibTrans" presStyleCnt="0"/>
      <dgm:spPr/>
    </dgm:pt>
    <dgm:pt modelId="{0394E44E-9AC2-4CE5-8C66-087A6893EB38}" type="pres">
      <dgm:prSet presAssocID="{ACBF6336-B847-49A8-B773-D6EF5F253A2D}" presName="node" presStyleLbl="node1" presStyleIdx="2" presStyleCnt="4" custScaleY="111673">
        <dgm:presLayoutVars>
          <dgm:bulletEnabled val="1"/>
        </dgm:presLayoutVars>
      </dgm:prSet>
      <dgm:spPr/>
    </dgm:pt>
    <dgm:pt modelId="{81784E0F-FFB2-4187-8F9D-441C44CB7F05}" type="pres">
      <dgm:prSet presAssocID="{6327C88C-6AAE-4D0A-A26F-992C31945973}" presName="sibTrans" presStyleCnt="0"/>
      <dgm:spPr/>
    </dgm:pt>
    <dgm:pt modelId="{B640044C-D44C-41D1-A3FA-2EEF913BFCFD}" type="pres">
      <dgm:prSet presAssocID="{D90173DD-BDA7-4ACA-AA4B-05DC131810A1}" presName="node" presStyleLbl="node1" presStyleIdx="3" presStyleCnt="4" custScaleY="111673">
        <dgm:presLayoutVars>
          <dgm:bulletEnabled val="1"/>
        </dgm:presLayoutVars>
      </dgm:prSet>
      <dgm:spPr/>
    </dgm:pt>
  </dgm:ptLst>
  <dgm:cxnLst>
    <dgm:cxn modelId="{D671390B-7B44-4EA6-A3AA-8997E0B993F6}" srcId="{E258576F-4CD4-4869-B68D-22B42526F76D}" destId="{D90173DD-BDA7-4ACA-AA4B-05DC131810A1}" srcOrd="3" destOrd="0" parTransId="{FC242AC5-1E3E-4440-9E48-0CC5C91074C9}" sibTransId="{FCDE3E2B-A0EB-4C6E-9F81-509CA348F71A}"/>
    <dgm:cxn modelId="{6928810E-26B0-45A1-9825-95A7895602F9}" type="presOf" srcId="{ACBF6336-B847-49A8-B773-D6EF5F253A2D}" destId="{0394E44E-9AC2-4CE5-8C66-087A6893EB38}" srcOrd="0" destOrd="0" presId="urn:microsoft.com/office/officeart/2005/8/layout/default"/>
    <dgm:cxn modelId="{A5982937-2615-4513-8E26-8CDB23558E6B}" srcId="{E258576F-4CD4-4869-B68D-22B42526F76D}" destId="{396F53FE-0969-42D8-B32D-4FDAEC85F66B}" srcOrd="0" destOrd="0" parTransId="{C20BE172-93D8-490A-9013-CF9876D80E9D}" sibTransId="{27B97476-9595-427E-A951-0D49FA6AF036}"/>
    <dgm:cxn modelId="{EDF3D939-D1A9-451B-BC81-3E9B1F6F31A6}" srcId="{E258576F-4CD4-4869-B68D-22B42526F76D}" destId="{DCF792E5-7270-4DCB-9384-F392D9950FE8}" srcOrd="1" destOrd="0" parTransId="{A44E8609-4A20-419F-9A72-85915FDC84F7}" sibTransId="{5E64A2AC-08A0-4F9B-B5A5-11712591F869}"/>
    <dgm:cxn modelId="{FB19F777-F248-4FCA-AE9F-A441BB34CEFA}" type="presOf" srcId="{D90173DD-BDA7-4ACA-AA4B-05DC131810A1}" destId="{B640044C-D44C-41D1-A3FA-2EEF913BFCFD}" srcOrd="0" destOrd="0" presId="urn:microsoft.com/office/officeart/2005/8/layout/default"/>
    <dgm:cxn modelId="{A1BF58A4-E685-4D21-A559-D7F00EE9D4F2}" type="presOf" srcId="{E258576F-4CD4-4869-B68D-22B42526F76D}" destId="{0C2C70DE-90B1-456D-81CB-7FD165FE9EA0}" srcOrd="0" destOrd="0" presId="urn:microsoft.com/office/officeart/2005/8/layout/default"/>
    <dgm:cxn modelId="{C6FD03B0-794E-444A-87AE-B8AE805904EE}" type="presOf" srcId="{DCF792E5-7270-4DCB-9384-F392D9950FE8}" destId="{42135370-F12C-4F4C-A386-5FF91378AB7F}" srcOrd="0" destOrd="0" presId="urn:microsoft.com/office/officeart/2005/8/layout/default"/>
    <dgm:cxn modelId="{A74254E2-A028-4BF0-8B2A-70BA7F52A88A}" srcId="{E258576F-4CD4-4869-B68D-22B42526F76D}" destId="{ACBF6336-B847-49A8-B773-D6EF5F253A2D}" srcOrd="2" destOrd="0" parTransId="{8B34F1E8-A698-44B1-A99E-D0BFF601B55E}" sibTransId="{6327C88C-6AAE-4D0A-A26F-992C31945973}"/>
    <dgm:cxn modelId="{B1DD0FE4-8238-417C-A301-1A984E1EDA2F}" type="presOf" srcId="{396F53FE-0969-42D8-B32D-4FDAEC85F66B}" destId="{BBAF1AA8-5B09-4CDD-8A11-820788CD7F84}" srcOrd="0" destOrd="0" presId="urn:microsoft.com/office/officeart/2005/8/layout/default"/>
    <dgm:cxn modelId="{E17C1FD8-183E-402D-B87F-B0C2EF560618}" type="presParOf" srcId="{0C2C70DE-90B1-456D-81CB-7FD165FE9EA0}" destId="{BBAF1AA8-5B09-4CDD-8A11-820788CD7F84}" srcOrd="0" destOrd="0" presId="urn:microsoft.com/office/officeart/2005/8/layout/default"/>
    <dgm:cxn modelId="{E35365AD-584D-4FDD-8120-EB337A8FF894}" type="presParOf" srcId="{0C2C70DE-90B1-456D-81CB-7FD165FE9EA0}" destId="{E213E300-9A0A-472B-99AC-BA370E47ECD1}" srcOrd="1" destOrd="0" presId="urn:microsoft.com/office/officeart/2005/8/layout/default"/>
    <dgm:cxn modelId="{EE547E0C-215D-41DD-A4FE-508B2DB9922B}" type="presParOf" srcId="{0C2C70DE-90B1-456D-81CB-7FD165FE9EA0}" destId="{42135370-F12C-4F4C-A386-5FF91378AB7F}" srcOrd="2" destOrd="0" presId="urn:microsoft.com/office/officeart/2005/8/layout/default"/>
    <dgm:cxn modelId="{2D935DD1-7791-4A51-A9AD-DB76E74F6F96}" type="presParOf" srcId="{0C2C70DE-90B1-456D-81CB-7FD165FE9EA0}" destId="{1C256A34-9DAF-4B93-82D3-66F4CAA25263}" srcOrd="3" destOrd="0" presId="urn:microsoft.com/office/officeart/2005/8/layout/default"/>
    <dgm:cxn modelId="{BF90F6AE-3AAE-41BD-8920-BA9348553D6A}" type="presParOf" srcId="{0C2C70DE-90B1-456D-81CB-7FD165FE9EA0}" destId="{0394E44E-9AC2-4CE5-8C66-087A6893EB38}" srcOrd="4" destOrd="0" presId="urn:microsoft.com/office/officeart/2005/8/layout/default"/>
    <dgm:cxn modelId="{E7EA44F9-05D8-4E70-A427-1AC7B32138CC}" type="presParOf" srcId="{0C2C70DE-90B1-456D-81CB-7FD165FE9EA0}" destId="{81784E0F-FFB2-4187-8F9D-441C44CB7F05}" srcOrd="5" destOrd="0" presId="urn:microsoft.com/office/officeart/2005/8/layout/default"/>
    <dgm:cxn modelId="{EC8B820E-7AB4-4794-BD47-CBB188920524}" type="presParOf" srcId="{0C2C70DE-90B1-456D-81CB-7FD165FE9EA0}" destId="{B640044C-D44C-41D1-A3FA-2EEF913BFCF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E4517E-69E8-43D4-B729-761EBFE256CC}"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hu-HU"/>
        </a:p>
      </dgm:t>
    </dgm:pt>
    <dgm:pt modelId="{47E662CF-D7A1-4904-8C85-4B67A994F12F}">
      <dgm:prSet phldrT="[Szöveg]" custT="1"/>
      <dgm:spPr/>
      <dgm:t>
        <a:bodyPr/>
        <a:lstStyle/>
        <a:p>
          <a:r>
            <a:rPr lang="hu-HU" sz="2800" dirty="0"/>
            <a:t>Pályázati adatlap</a:t>
          </a:r>
        </a:p>
      </dgm:t>
    </dgm:pt>
    <dgm:pt modelId="{7D8A894D-DB63-4102-87B0-7107DF66A0E3}" type="parTrans" cxnId="{74343961-B757-4A75-96D2-AF1E53FE2C8B}">
      <dgm:prSet/>
      <dgm:spPr/>
      <dgm:t>
        <a:bodyPr/>
        <a:lstStyle/>
        <a:p>
          <a:endParaRPr lang="hu-HU"/>
        </a:p>
      </dgm:t>
    </dgm:pt>
    <dgm:pt modelId="{5E83F7FB-78B8-488F-A7B5-E214704FCB90}" type="sibTrans" cxnId="{74343961-B757-4A75-96D2-AF1E53FE2C8B}">
      <dgm:prSet/>
      <dgm:spPr/>
      <dgm:t>
        <a:bodyPr/>
        <a:lstStyle/>
        <a:p>
          <a:endParaRPr lang="hu-HU"/>
        </a:p>
      </dgm:t>
    </dgm:pt>
    <dgm:pt modelId="{A2797FAD-80E2-4D11-A37D-53F331AE9FC1}">
      <dgm:prSet phldrT="[Szöveg]" custT="1"/>
      <dgm:spPr/>
      <dgm:t>
        <a:bodyPr/>
        <a:lstStyle/>
        <a:p>
          <a:r>
            <a:rPr lang="hu-HU" sz="2800" dirty="0"/>
            <a:t>Visszatöltési határidő: </a:t>
          </a:r>
        </a:p>
        <a:p>
          <a:r>
            <a:rPr lang="hu-HU" sz="2800" dirty="0"/>
            <a:t>2024. 04. 05.</a:t>
          </a:r>
        </a:p>
      </dgm:t>
    </dgm:pt>
    <dgm:pt modelId="{E912036B-F5C2-419B-9815-80C36B26FE04}" type="parTrans" cxnId="{1F258326-5909-4BFF-B953-FF5AC06DCF34}">
      <dgm:prSet/>
      <dgm:spPr/>
      <dgm:t>
        <a:bodyPr/>
        <a:lstStyle/>
        <a:p>
          <a:endParaRPr lang="hu-HU"/>
        </a:p>
      </dgm:t>
    </dgm:pt>
    <dgm:pt modelId="{D8144F04-5207-47A6-9600-8BBBA051A746}" type="sibTrans" cxnId="{1F258326-5909-4BFF-B953-FF5AC06DCF34}">
      <dgm:prSet/>
      <dgm:spPr/>
      <dgm:t>
        <a:bodyPr/>
        <a:lstStyle/>
        <a:p>
          <a:endParaRPr lang="hu-HU"/>
        </a:p>
      </dgm:t>
    </dgm:pt>
    <dgm:pt modelId="{AC5B3C0E-311A-47A2-8F8C-E4925B5BB0A7}">
      <dgm:prSet phldrT="[Szöveg]" custT="1"/>
      <dgm:spPr/>
      <dgm:t>
        <a:bodyPr/>
        <a:lstStyle/>
        <a:p>
          <a:r>
            <a:rPr lang="hu-HU" sz="2800" dirty="0"/>
            <a:t>Szakmai beszámoló</a:t>
          </a:r>
        </a:p>
      </dgm:t>
    </dgm:pt>
    <dgm:pt modelId="{70B18F0F-AE0C-4631-86C1-CDB7FE767764}" type="parTrans" cxnId="{C2ECDC01-EC52-45A5-83B6-0920C94EDB06}">
      <dgm:prSet/>
      <dgm:spPr/>
      <dgm:t>
        <a:bodyPr/>
        <a:lstStyle/>
        <a:p>
          <a:endParaRPr lang="hu-HU"/>
        </a:p>
      </dgm:t>
    </dgm:pt>
    <dgm:pt modelId="{A7AD038D-A055-4C67-836E-E8254BE1A8B4}" type="sibTrans" cxnId="{C2ECDC01-EC52-45A5-83B6-0920C94EDB06}">
      <dgm:prSet/>
      <dgm:spPr/>
      <dgm:t>
        <a:bodyPr/>
        <a:lstStyle/>
        <a:p>
          <a:endParaRPr lang="hu-HU"/>
        </a:p>
      </dgm:t>
    </dgm:pt>
    <dgm:pt modelId="{69A428B2-29B1-47F3-B78C-3D7820E03FD5}">
      <dgm:prSet phldrT="[Szöveg]" custT="1"/>
      <dgm:spPr/>
      <dgm:t>
        <a:bodyPr/>
        <a:lstStyle/>
        <a:p>
          <a:r>
            <a:rPr lang="hu-HU" sz="2800" dirty="0"/>
            <a:t>Két megvalósult innováció</a:t>
          </a:r>
        </a:p>
      </dgm:t>
    </dgm:pt>
    <dgm:pt modelId="{B3A818C1-C1EC-4B15-BE6D-AD3CCE239972}" type="parTrans" cxnId="{6FC38CF2-0767-4B63-B40A-2DB45D16A18A}">
      <dgm:prSet/>
      <dgm:spPr/>
      <dgm:t>
        <a:bodyPr/>
        <a:lstStyle/>
        <a:p>
          <a:endParaRPr lang="hu-HU"/>
        </a:p>
      </dgm:t>
    </dgm:pt>
    <dgm:pt modelId="{698EF18E-7C5E-4188-93CE-DB5C41C29872}" type="sibTrans" cxnId="{6FC38CF2-0767-4B63-B40A-2DB45D16A18A}">
      <dgm:prSet/>
      <dgm:spPr/>
      <dgm:t>
        <a:bodyPr/>
        <a:lstStyle/>
        <a:p>
          <a:endParaRPr lang="hu-HU"/>
        </a:p>
      </dgm:t>
    </dgm:pt>
    <dgm:pt modelId="{CB045AF1-877A-40EA-BE73-3CB7EE4F0C11}">
      <dgm:prSet phldrT="[Szöveg]" custT="1"/>
      <dgm:spPr/>
      <dgm:t>
        <a:bodyPr/>
        <a:lstStyle/>
        <a:p>
          <a:r>
            <a:rPr lang="hu-HU" sz="2800" dirty="0"/>
            <a:t>Önértékelés</a:t>
          </a:r>
        </a:p>
      </dgm:t>
    </dgm:pt>
    <dgm:pt modelId="{22F53D9B-2369-4AFB-8D57-BA35DEDAC813}" type="parTrans" cxnId="{9BC168FE-6F11-4FA2-B1E2-C5EAB9776E80}">
      <dgm:prSet/>
      <dgm:spPr/>
      <dgm:t>
        <a:bodyPr/>
        <a:lstStyle/>
        <a:p>
          <a:endParaRPr lang="hu-HU"/>
        </a:p>
      </dgm:t>
    </dgm:pt>
    <dgm:pt modelId="{1BE0F363-333B-4F2E-91E6-CE5BEFC2F2F8}" type="sibTrans" cxnId="{9BC168FE-6F11-4FA2-B1E2-C5EAB9776E80}">
      <dgm:prSet/>
      <dgm:spPr/>
      <dgm:t>
        <a:bodyPr/>
        <a:lstStyle/>
        <a:p>
          <a:endParaRPr lang="hu-HU"/>
        </a:p>
      </dgm:t>
    </dgm:pt>
    <dgm:pt modelId="{A51BF3DB-8273-4589-AD68-6C38A0793267}">
      <dgm:prSet phldrT="[Szöveg]" custT="1"/>
      <dgm:spPr/>
      <dgm:t>
        <a:bodyPr/>
        <a:lstStyle/>
        <a:p>
          <a:r>
            <a:rPr lang="hu-HU" sz="2800" dirty="0"/>
            <a:t>Utolsó önértékelés</a:t>
          </a:r>
        </a:p>
      </dgm:t>
    </dgm:pt>
    <dgm:pt modelId="{328981A6-06C5-4508-9248-24A07C5B2DBE}" type="parTrans" cxnId="{777A7B3C-A274-4A1D-AD37-172959E86485}">
      <dgm:prSet/>
      <dgm:spPr/>
      <dgm:t>
        <a:bodyPr/>
        <a:lstStyle/>
        <a:p>
          <a:endParaRPr lang="hu-HU"/>
        </a:p>
      </dgm:t>
    </dgm:pt>
    <dgm:pt modelId="{5A678D45-1C59-4DCC-8F41-4DF047F80E54}" type="sibTrans" cxnId="{777A7B3C-A274-4A1D-AD37-172959E86485}">
      <dgm:prSet/>
      <dgm:spPr/>
      <dgm:t>
        <a:bodyPr/>
        <a:lstStyle/>
        <a:p>
          <a:endParaRPr lang="hu-HU"/>
        </a:p>
      </dgm:t>
    </dgm:pt>
    <dgm:pt modelId="{1C8EBFFC-7D5A-4CF4-93A7-5E092B11BC26}">
      <dgm:prSet phldrT="[Szöveg]" custT="1"/>
      <dgm:spPr/>
      <dgm:t>
        <a:bodyPr/>
        <a:lstStyle/>
        <a:p>
          <a:r>
            <a:rPr lang="hu-HU" sz="2800" dirty="0"/>
            <a:t>Feltöltési határidő: </a:t>
          </a:r>
          <a:br>
            <a:rPr lang="hu-HU" sz="2800" dirty="0"/>
          </a:br>
          <a:r>
            <a:rPr lang="hu-HU" sz="2800" dirty="0"/>
            <a:t>2024. 05. 06.</a:t>
          </a:r>
        </a:p>
      </dgm:t>
    </dgm:pt>
    <dgm:pt modelId="{863FF9EC-040D-4777-92F4-76DE774D79E6}" type="parTrans" cxnId="{6031114E-0AF2-4686-A743-C99FB660E81C}">
      <dgm:prSet/>
      <dgm:spPr/>
      <dgm:t>
        <a:bodyPr/>
        <a:lstStyle/>
        <a:p>
          <a:endParaRPr lang="hu-HU"/>
        </a:p>
      </dgm:t>
    </dgm:pt>
    <dgm:pt modelId="{EA2F61A0-3559-4687-BE97-A07F699EB206}" type="sibTrans" cxnId="{6031114E-0AF2-4686-A743-C99FB660E81C}">
      <dgm:prSet/>
      <dgm:spPr/>
      <dgm:t>
        <a:bodyPr/>
        <a:lstStyle/>
        <a:p>
          <a:endParaRPr lang="hu-HU"/>
        </a:p>
      </dgm:t>
    </dgm:pt>
    <dgm:pt modelId="{E1AFC9A8-991C-45D4-BD22-68D25EC1FAF3}">
      <dgm:prSet phldrT="[Szöveg]" custT="1"/>
      <dgm:spPr/>
      <dgm:t>
        <a:bodyPr/>
        <a:lstStyle/>
        <a:p>
          <a:r>
            <a:rPr lang="hu-HU" sz="2800" dirty="0"/>
            <a:t>Feltöltési határidő: </a:t>
          </a:r>
          <a:br>
            <a:rPr lang="hu-HU" sz="2800" dirty="0"/>
          </a:br>
          <a:r>
            <a:rPr lang="hu-HU" sz="2800" dirty="0"/>
            <a:t>2024. 05. 06.</a:t>
          </a:r>
        </a:p>
      </dgm:t>
    </dgm:pt>
    <dgm:pt modelId="{6A0E88E7-3990-4488-A934-21B512A9C80B}" type="parTrans" cxnId="{9A00FF05-FA8F-47B6-A6EF-FCEB4B16F8FB}">
      <dgm:prSet/>
      <dgm:spPr/>
      <dgm:t>
        <a:bodyPr/>
        <a:lstStyle/>
        <a:p>
          <a:endParaRPr lang="hu-HU"/>
        </a:p>
      </dgm:t>
    </dgm:pt>
    <dgm:pt modelId="{9A7EBC94-8244-425A-B980-20282DA5FCE5}" type="sibTrans" cxnId="{9A00FF05-FA8F-47B6-A6EF-FCEB4B16F8FB}">
      <dgm:prSet/>
      <dgm:spPr/>
      <dgm:t>
        <a:bodyPr/>
        <a:lstStyle/>
        <a:p>
          <a:endParaRPr lang="hu-HU"/>
        </a:p>
      </dgm:t>
    </dgm:pt>
    <dgm:pt modelId="{A74B5C48-2EA7-4386-A197-CBB9245B09C5}" type="pres">
      <dgm:prSet presAssocID="{0DE4517E-69E8-43D4-B729-761EBFE256CC}" presName="theList" presStyleCnt="0">
        <dgm:presLayoutVars>
          <dgm:dir/>
          <dgm:animLvl val="lvl"/>
          <dgm:resizeHandles val="exact"/>
        </dgm:presLayoutVars>
      </dgm:prSet>
      <dgm:spPr/>
    </dgm:pt>
    <dgm:pt modelId="{CD62A498-3F16-413B-9F15-447CC2A6F978}" type="pres">
      <dgm:prSet presAssocID="{47E662CF-D7A1-4904-8C85-4B67A994F12F}" presName="compNode" presStyleCnt="0"/>
      <dgm:spPr/>
    </dgm:pt>
    <dgm:pt modelId="{09B94747-0A71-45C6-8030-AF0F0926841A}" type="pres">
      <dgm:prSet presAssocID="{47E662CF-D7A1-4904-8C85-4B67A994F12F}" presName="aNode" presStyleLbl="bgShp" presStyleIdx="0" presStyleCnt="3"/>
      <dgm:spPr/>
    </dgm:pt>
    <dgm:pt modelId="{4440C53B-615C-4E51-82A7-CAC2F263ED88}" type="pres">
      <dgm:prSet presAssocID="{47E662CF-D7A1-4904-8C85-4B67A994F12F}" presName="textNode" presStyleLbl="bgShp" presStyleIdx="0" presStyleCnt="3"/>
      <dgm:spPr/>
    </dgm:pt>
    <dgm:pt modelId="{C1EEB23D-2C70-4175-BB0F-5CA2BF83BFA2}" type="pres">
      <dgm:prSet presAssocID="{47E662CF-D7A1-4904-8C85-4B67A994F12F}" presName="compChildNode" presStyleCnt="0"/>
      <dgm:spPr/>
    </dgm:pt>
    <dgm:pt modelId="{8E2C7931-596D-4D78-BBCA-47973B165B13}" type="pres">
      <dgm:prSet presAssocID="{47E662CF-D7A1-4904-8C85-4B67A994F12F}" presName="theInnerList" presStyleCnt="0"/>
      <dgm:spPr/>
    </dgm:pt>
    <dgm:pt modelId="{2ED31639-4855-4AC8-94E3-0E587A66BCAF}" type="pres">
      <dgm:prSet presAssocID="{A2797FAD-80E2-4D11-A37D-53F331AE9FC1}" presName="childNode" presStyleLbl="node1" presStyleIdx="0" presStyleCnt="5">
        <dgm:presLayoutVars>
          <dgm:bulletEnabled val="1"/>
        </dgm:presLayoutVars>
      </dgm:prSet>
      <dgm:spPr/>
    </dgm:pt>
    <dgm:pt modelId="{1ACE2BBB-44E2-462B-A569-E8DC90CC9C7D}" type="pres">
      <dgm:prSet presAssocID="{47E662CF-D7A1-4904-8C85-4B67A994F12F}" presName="aSpace" presStyleCnt="0"/>
      <dgm:spPr/>
    </dgm:pt>
    <dgm:pt modelId="{BAF5423F-34B8-4B04-AFBC-7516FEC23F42}" type="pres">
      <dgm:prSet presAssocID="{AC5B3C0E-311A-47A2-8F8C-E4925B5BB0A7}" presName="compNode" presStyleCnt="0"/>
      <dgm:spPr/>
    </dgm:pt>
    <dgm:pt modelId="{4743AD40-E74D-40DA-B140-783DDAFDA37D}" type="pres">
      <dgm:prSet presAssocID="{AC5B3C0E-311A-47A2-8F8C-E4925B5BB0A7}" presName="aNode" presStyleLbl="bgShp" presStyleIdx="1" presStyleCnt="3" custLinFactNeighborX="0"/>
      <dgm:spPr/>
    </dgm:pt>
    <dgm:pt modelId="{1D187E23-8E1E-4AF3-A728-775CC533521D}" type="pres">
      <dgm:prSet presAssocID="{AC5B3C0E-311A-47A2-8F8C-E4925B5BB0A7}" presName="textNode" presStyleLbl="bgShp" presStyleIdx="1" presStyleCnt="3"/>
      <dgm:spPr/>
    </dgm:pt>
    <dgm:pt modelId="{5F1C1A98-2A1A-4513-8C5C-217773EFBB4D}" type="pres">
      <dgm:prSet presAssocID="{AC5B3C0E-311A-47A2-8F8C-E4925B5BB0A7}" presName="compChildNode" presStyleCnt="0"/>
      <dgm:spPr/>
    </dgm:pt>
    <dgm:pt modelId="{1D8CC722-D4B7-45D2-88F1-FDC946E0C301}" type="pres">
      <dgm:prSet presAssocID="{AC5B3C0E-311A-47A2-8F8C-E4925B5BB0A7}" presName="theInnerList" presStyleCnt="0"/>
      <dgm:spPr/>
    </dgm:pt>
    <dgm:pt modelId="{6BD0C77D-D2C9-446C-BF66-98F2AFC338C9}" type="pres">
      <dgm:prSet presAssocID="{69A428B2-29B1-47F3-B78C-3D7820E03FD5}" presName="childNode" presStyleLbl="node1" presStyleIdx="1" presStyleCnt="5">
        <dgm:presLayoutVars>
          <dgm:bulletEnabled val="1"/>
        </dgm:presLayoutVars>
      </dgm:prSet>
      <dgm:spPr/>
    </dgm:pt>
    <dgm:pt modelId="{83D2A456-4B0B-47B7-8274-30AB55DADC89}" type="pres">
      <dgm:prSet presAssocID="{69A428B2-29B1-47F3-B78C-3D7820E03FD5}" presName="aSpace2" presStyleCnt="0"/>
      <dgm:spPr/>
    </dgm:pt>
    <dgm:pt modelId="{4028A200-22E6-4570-888E-9AE68E3DE595}" type="pres">
      <dgm:prSet presAssocID="{1C8EBFFC-7D5A-4CF4-93A7-5E092B11BC26}" presName="childNode" presStyleLbl="node1" presStyleIdx="2" presStyleCnt="5">
        <dgm:presLayoutVars>
          <dgm:bulletEnabled val="1"/>
        </dgm:presLayoutVars>
      </dgm:prSet>
      <dgm:spPr/>
    </dgm:pt>
    <dgm:pt modelId="{7360509D-D149-41D1-BF4A-B788B3E549F2}" type="pres">
      <dgm:prSet presAssocID="{AC5B3C0E-311A-47A2-8F8C-E4925B5BB0A7}" presName="aSpace" presStyleCnt="0"/>
      <dgm:spPr/>
    </dgm:pt>
    <dgm:pt modelId="{84D9BA77-A100-4593-93D5-6F56D3A19086}" type="pres">
      <dgm:prSet presAssocID="{CB045AF1-877A-40EA-BE73-3CB7EE4F0C11}" presName="compNode" presStyleCnt="0"/>
      <dgm:spPr/>
    </dgm:pt>
    <dgm:pt modelId="{F4A8B123-DCED-4FD8-BB1F-95069E736C34}" type="pres">
      <dgm:prSet presAssocID="{CB045AF1-877A-40EA-BE73-3CB7EE4F0C11}" presName="aNode" presStyleLbl="bgShp" presStyleIdx="2" presStyleCnt="3"/>
      <dgm:spPr/>
    </dgm:pt>
    <dgm:pt modelId="{CA71FC83-6329-4B04-8245-39812E75CA00}" type="pres">
      <dgm:prSet presAssocID="{CB045AF1-877A-40EA-BE73-3CB7EE4F0C11}" presName="textNode" presStyleLbl="bgShp" presStyleIdx="2" presStyleCnt="3"/>
      <dgm:spPr/>
    </dgm:pt>
    <dgm:pt modelId="{7A7E5469-AF81-4A53-A175-7A7B84E74DF7}" type="pres">
      <dgm:prSet presAssocID="{CB045AF1-877A-40EA-BE73-3CB7EE4F0C11}" presName="compChildNode" presStyleCnt="0"/>
      <dgm:spPr/>
    </dgm:pt>
    <dgm:pt modelId="{899875CC-A5C4-431C-AAC2-30BA8AA1406D}" type="pres">
      <dgm:prSet presAssocID="{CB045AF1-877A-40EA-BE73-3CB7EE4F0C11}" presName="theInnerList" presStyleCnt="0"/>
      <dgm:spPr/>
    </dgm:pt>
    <dgm:pt modelId="{25FA2E81-406F-4345-8FAD-7C4A4F7D2DB8}" type="pres">
      <dgm:prSet presAssocID="{A51BF3DB-8273-4589-AD68-6C38A0793267}" presName="childNode" presStyleLbl="node1" presStyleIdx="3" presStyleCnt="5">
        <dgm:presLayoutVars>
          <dgm:bulletEnabled val="1"/>
        </dgm:presLayoutVars>
      </dgm:prSet>
      <dgm:spPr/>
    </dgm:pt>
    <dgm:pt modelId="{983B8B20-A335-473A-B019-5B3C8100B047}" type="pres">
      <dgm:prSet presAssocID="{A51BF3DB-8273-4589-AD68-6C38A0793267}" presName="aSpace2" presStyleCnt="0"/>
      <dgm:spPr/>
    </dgm:pt>
    <dgm:pt modelId="{CC93EE39-031F-4973-AEF8-9251EC920DD3}" type="pres">
      <dgm:prSet presAssocID="{E1AFC9A8-991C-45D4-BD22-68D25EC1FAF3}" presName="childNode" presStyleLbl="node1" presStyleIdx="4" presStyleCnt="5">
        <dgm:presLayoutVars>
          <dgm:bulletEnabled val="1"/>
        </dgm:presLayoutVars>
      </dgm:prSet>
      <dgm:spPr/>
    </dgm:pt>
  </dgm:ptLst>
  <dgm:cxnLst>
    <dgm:cxn modelId="{C2ECDC01-EC52-45A5-83B6-0920C94EDB06}" srcId="{0DE4517E-69E8-43D4-B729-761EBFE256CC}" destId="{AC5B3C0E-311A-47A2-8F8C-E4925B5BB0A7}" srcOrd="1" destOrd="0" parTransId="{70B18F0F-AE0C-4631-86C1-CDB7FE767764}" sibTransId="{A7AD038D-A055-4C67-836E-E8254BE1A8B4}"/>
    <dgm:cxn modelId="{9A00FF05-FA8F-47B6-A6EF-FCEB4B16F8FB}" srcId="{CB045AF1-877A-40EA-BE73-3CB7EE4F0C11}" destId="{E1AFC9A8-991C-45D4-BD22-68D25EC1FAF3}" srcOrd="1" destOrd="0" parTransId="{6A0E88E7-3990-4488-A934-21B512A9C80B}" sibTransId="{9A7EBC94-8244-425A-B980-20282DA5FCE5}"/>
    <dgm:cxn modelId="{1F258326-5909-4BFF-B953-FF5AC06DCF34}" srcId="{47E662CF-D7A1-4904-8C85-4B67A994F12F}" destId="{A2797FAD-80E2-4D11-A37D-53F331AE9FC1}" srcOrd="0" destOrd="0" parTransId="{E912036B-F5C2-419B-9815-80C36B26FE04}" sibTransId="{D8144F04-5207-47A6-9600-8BBBA051A746}"/>
    <dgm:cxn modelId="{2957FF2D-8333-4048-AE7B-3E8188027592}" type="presOf" srcId="{A2797FAD-80E2-4D11-A37D-53F331AE9FC1}" destId="{2ED31639-4855-4AC8-94E3-0E587A66BCAF}" srcOrd="0" destOrd="0" presId="urn:microsoft.com/office/officeart/2005/8/layout/lProcess2"/>
    <dgm:cxn modelId="{71D8D736-B8F3-4A96-A129-68FD834E81A2}" type="presOf" srcId="{69A428B2-29B1-47F3-B78C-3D7820E03FD5}" destId="{6BD0C77D-D2C9-446C-BF66-98F2AFC338C9}" srcOrd="0" destOrd="0" presId="urn:microsoft.com/office/officeart/2005/8/layout/lProcess2"/>
    <dgm:cxn modelId="{4B6AF137-3997-4F9D-A557-1D808189CDCD}" type="presOf" srcId="{A51BF3DB-8273-4589-AD68-6C38A0793267}" destId="{25FA2E81-406F-4345-8FAD-7C4A4F7D2DB8}" srcOrd="0" destOrd="0" presId="urn:microsoft.com/office/officeart/2005/8/layout/lProcess2"/>
    <dgm:cxn modelId="{0BDB6A39-6CAA-4B19-BF47-A0652534BF09}" type="presOf" srcId="{47E662CF-D7A1-4904-8C85-4B67A994F12F}" destId="{4440C53B-615C-4E51-82A7-CAC2F263ED88}" srcOrd="1" destOrd="0" presId="urn:microsoft.com/office/officeart/2005/8/layout/lProcess2"/>
    <dgm:cxn modelId="{A9BEF739-85B6-412F-9144-059A52C0EEDA}" type="presOf" srcId="{CB045AF1-877A-40EA-BE73-3CB7EE4F0C11}" destId="{F4A8B123-DCED-4FD8-BB1F-95069E736C34}" srcOrd="0" destOrd="0" presId="urn:microsoft.com/office/officeart/2005/8/layout/lProcess2"/>
    <dgm:cxn modelId="{777A7B3C-A274-4A1D-AD37-172959E86485}" srcId="{CB045AF1-877A-40EA-BE73-3CB7EE4F0C11}" destId="{A51BF3DB-8273-4589-AD68-6C38A0793267}" srcOrd="0" destOrd="0" parTransId="{328981A6-06C5-4508-9248-24A07C5B2DBE}" sibTransId="{5A678D45-1C59-4DCC-8F41-4DF047F80E54}"/>
    <dgm:cxn modelId="{D485083D-1C32-420B-A679-C6E75DB6D8C1}" type="presOf" srcId="{CB045AF1-877A-40EA-BE73-3CB7EE4F0C11}" destId="{CA71FC83-6329-4B04-8245-39812E75CA00}" srcOrd="1" destOrd="0" presId="urn:microsoft.com/office/officeart/2005/8/layout/lProcess2"/>
    <dgm:cxn modelId="{74343961-B757-4A75-96D2-AF1E53FE2C8B}" srcId="{0DE4517E-69E8-43D4-B729-761EBFE256CC}" destId="{47E662CF-D7A1-4904-8C85-4B67A994F12F}" srcOrd="0" destOrd="0" parTransId="{7D8A894D-DB63-4102-87B0-7107DF66A0E3}" sibTransId="{5E83F7FB-78B8-488F-A7B5-E214704FCB90}"/>
    <dgm:cxn modelId="{AA905066-144A-4771-8698-9308162F8D4E}" type="presOf" srcId="{47E662CF-D7A1-4904-8C85-4B67A994F12F}" destId="{09B94747-0A71-45C6-8030-AF0F0926841A}" srcOrd="0" destOrd="0" presId="urn:microsoft.com/office/officeart/2005/8/layout/lProcess2"/>
    <dgm:cxn modelId="{6031114E-0AF2-4686-A743-C99FB660E81C}" srcId="{AC5B3C0E-311A-47A2-8F8C-E4925B5BB0A7}" destId="{1C8EBFFC-7D5A-4CF4-93A7-5E092B11BC26}" srcOrd="1" destOrd="0" parTransId="{863FF9EC-040D-4777-92F4-76DE774D79E6}" sibTransId="{EA2F61A0-3559-4687-BE97-A07F699EB206}"/>
    <dgm:cxn modelId="{94124A54-AC09-461E-8ADC-BDBF127D3EA8}" type="presOf" srcId="{AC5B3C0E-311A-47A2-8F8C-E4925B5BB0A7}" destId="{1D187E23-8E1E-4AF3-A728-775CC533521D}" srcOrd="1" destOrd="0" presId="urn:microsoft.com/office/officeart/2005/8/layout/lProcess2"/>
    <dgm:cxn modelId="{4C064A92-83ED-4FBA-90ED-147C587C979C}" type="presOf" srcId="{AC5B3C0E-311A-47A2-8F8C-E4925B5BB0A7}" destId="{4743AD40-E74D-40DA-B140-783DDAFDA37D}" srcOrd="0" destOrd="0" presId="urn:microsoft.com/office/officeart/2005/8/layout/lProcess2"/>
    <dgm:cxn modelId="{B3B03F9E-8AE8-4467-909B-9D5223E9A546}" type="presOf" srcId="{0DE4517E-69E8-43D4-B729-761EBFE256CC}" destId="{A74B5C48-2EA7-4386-A197-CBB9245B09C5}" srcOrd="0" destOrd="0" presId="urn:microsoft.com/office/officeart/2005/8/layout/lProcess2"/>
    <dgm:cxn modelId="{049A88D8-0C37-4D97-AEC0-EB9FF92FCF4E}" type="presOf" srcId="{E1AFC9A8-991C-45D4-BD22-68D25EC1FAF3}" destId="{CC93EE39-031F-4973-AEF8-9251EC920DD3}" srcOrd="0" destOrd="0" presId="urn:microsoft.com/office/officeart/2005/8/layout/lProcess2"/>
    <dgm:cxn modelId="{6FC38CF2-0767-4B63-B40A-2DB45D16A18A}" srcId="{AC5B3C0E-311A-47A2-8F8C-E4925B5BB0A7}" destId="{69A428B2-29B1-47F3-B78C-3D7820E03FD5}" srcOrd="0" destOrd="0" parTransId="{B3A818C1-C1EC-4B15-BE6D-AD3CCE239972}" sibTransId="{698EF18E-7C5E-4188-93CE-DB5C41C29872}"/>
    <dgm:cxn modelId="{2D0095FB-638F-40CA-B590-892444D25C45}" type="presOf" srcId="{1C8EBFFC-7D5A-4CF4-93A7-5E092B11BC26}" destId="{4028A200-22E6-4570-888E-9AE68E3DE595}" srcOrd="0" destOrd="0" presId="urn:microsoft.com/office/officeart/2005/8/layout/lProcess2"/>
    <dgm:cxn modelId="{9BC168FE-6F11-4FA2-B1E2-C5EAB9776E80}" srcId="{0DE4517E-69E8-43D4-B729-761EBFE256CC}" destId="{CB045AF1-877A-40EA-BE73-3CB7EE4F0C11}" srcOrd="2" destOrd="0" parTransId="{22F53D9B-2369-4AFB-8D57-BA35DEDAC813}" sibTransId="{1BE0F363-333B-4F2E-91E6-CE5BEFC2F2F8}"/>
    <dgm:cxn modelId="{07EA0D47-B375-4487-8986-8E36B2964B6A}" type="presParOf" srcId="{A74B5C48-2EA7-4386-A197-CBB9245B09C5}" destId="{CD62A498-3F16-413B-9F15-447CC2A6F978}" srcOrd="0" destOrd="0" presId="urn:microsoft.com/office/officeart/2005/8/layout/lProcess2"/>
    <dgm:cxn modelId="{636C4B51-ABC7-4E36-A602-BD9D3D5B6C3A}" type="presParOf" srcId="{CD62A498-3F16-413B-9F15-447CC2A6F978}" destId="{09B94747-0A71-45C6-8030-AF0F0926841A}" srcOrd="0" destOrd="0" presId="urn:microsoft.com/office/officeart/2005/8/layout/lProcess2"/>
    <dgm:cxn modelId="{3B7DDE7B-33BE-44B6-97F1-45CDD600AF2C}" type="presParOf" srcId="{CD62A498-3F16-413B-9F15-447CC2A6F978}" destId="{4440C53B-615C-4E51-82A7-CAC2F263ED88}" srcOrd="1" destOrd="0" presId="urn:microsoft.com/office/officeart/2005/8/layout/lProcess2"/>
    <dgm:cxn modelId="{D8002C8C-4357-4B31-B9A5-A9898C6A6A1F}" type="presParOf" srcId="{CD62A498-3F16-413B-9F15-447CC2A6F978}" destId="{C1EEB23D-2C70-4175-BB0F-5CA2BF83BFA2}" srcOrd="2" destOrd="0" presId="urn:microsoft.com/office/officeart/2005/8/layout/lProcess2"/>
    <dgm:cxn modelId="{33BD89E4-5319-4203-AD81-2C1BAB7ACD20}" type="presParOf" srcId="{C1EEB23D-2C70-4175-BB0F-5CA2BF83BFA2}" destId="{8E2C7931-596D-4D78-BBCA-47973B165B13}" srcOrd="0" destOrd="0" presId="urn:microsoft.com/office/officeart/2005/8/layout/lProcess2"/>
    <dgm:cxn modelId="{3ECEC42C-BB71-42FC-ADA8-4C06845F8FD8}" type="presParOf" srcId="{8E2C7931-596D-4D78-BBCA-47973B165B13}" destId="{2ED31639-4855-4AC8-94E3-0E587A66BCAF}" srcOrd="0" destOrd="0" presId="urn:microsoft.com/office/officeart/2005/8/layout/lProcess2"/>
    <dgm:cxn modelId="{F9205115-5159-4987-B472-2C7736787BC1}" type="presParOf" srcId="{A74B5C48-2EA7-4386-A197-CBB9245B09C5}" destId="{1ACE2BBB-44E2-462B-A569-E8DC90CC9C7D}" srcOrd="1" destOrd="0" presId="urn:microsoft.com/office/officeart/2005/8/layout/lProcess2"/>
    <dgm:cxn modelId="{10C3D991-6E29-46DD-81B2-FE4289D6F42C}" type="presParOf" srcId="{A74B5C48-2EA7-4386-A197-CBB9245B09C5}" destId="{BAF5423F-34B8-4B04-AFBC-7516FEC23F42}" srcOrd="2" destOrd="0" presId="urn:microsoft.com/office/officeart/2005/8/layout/lProcess2"/>
    <dgm:cxn modelId="{BB26B0BF-E217-447C-A1B6-C8E5BCCBC47C}" type="presParOf" srcId="{BAF5423F-34B8-4B04-AFBC-7516FEC23F42}" destId="{4743AD40-E74D-40DA-B140-783DDAFDA37D}" srcOrd="0" destOrd="0" presId="urn:microsoft.com/office/officeart/2005/8/layout/lProcess2"/>
    <dgm:cxn modelId="{7C40E26B-E0E5-4D61-860F-CEFC4FC8E0AB}" type="presParOf" srcId="{BAF5423F-34B8-4B04-AFBC-7516FEC23F42}" destId="{1D187E23-8E1E-4AF3-A728-775CC533521D}" srcOrd="1" destOrd="0" presId="urn:microsoft.com/office/officeart/2005/8/layout/lProcess2"/>
    <dgm:cxn modelId="{5E4844A3-0D0B-489E-81A3-F6E31FA88AC7}" type="presParOf" srcId="{BAF5423F-34B8-4B04-AFBC-7516FEC23F42}" destId="{5F1C1A98-2A1A-4513-8C5C-217773EFBB4D}" srcOrd="2" destOrd="0" presId="urn:microsoft.com/office/officeart/2005/8/layout/lProcess2"/>
    <dgm:cxn modelId="{40F171BB-75C2-4381-AAFD-43655498451E}" type="presParOf" srcId="{5F1C1A98-2A1A-4513-8C5C-217773EFBB4D}" destId="{1D8CC722-D4B7-45D2-88F1-FDC946E0C301}" srcOrd="0" destOrd="0" presId="urn:microsoft.com/office/officeart/2005/8/layout/lProcess2"/>
    <dgm:cxn modelId="{39B7CAA9-3363-43A1-AF18-7E3E9870CDDA}" type="presParOf" srcId="{1D8CC722-D4B7-45D2-88F1-FDC946E0C301}" destId="{6BD0C77D-D2C9-446C-BF66-98F2AFC338C9}" srcOrd="0" destOrd="0" presId="urn:microsoft.com/office/officeart/2005/8/layout/lProcess2"/>
    <dgm:cxn modelId="{D49166B8-491B-46B1-899B-D67A8A0EBC4D}" type="presParOf" srcId="{1D8CC722-D4B7-45D2-88F1-FDC946E0C301}" destId="{83D2A456-4B0B-47B7-8274-30AB55DADC89}" srcOrd="1" destOrd="0" presId="urn:microsoft.com/office/officeart/2005/8/layout/lProcess2"/>
    <dgm:cxn modelId="{BBDBEF7A-BD85-49F4-A4EC-7E2765261A7F}" type="presParOf" srcId="{1D8CC722-D4B7-45D2-88F1-FDC946E0C301}" destId="{4028A200-22E6-4570-888E-9AE68E3DE595}" srcOrd="2" destOrd="0" presId="urn:microsoft.com/office/officeart/2005/8/layout/lProcess2"/>
    <dgm:cxn modelId="{2101D76C-84C0-4C56-9E39-29C4045759E9}" type="presParOf" srcId="{A74B5C48-2EA7-4386-A197-CBB9245B09C5}" destId="{7360509D-D149-41D1-BF4A-B788B3E549F2}" srcOrd="3" destOrd="0" presId="urn:microsoft.com/office/officeart/2005/8/layout/lProcess2"/>
    <dgm:cxn modelId="{68C96D64-D030-48C7-9CEA-FCA00A01CCA2}" type="presParOf" srcId="{A74B5C48-2EA7-4386-A197-CBB9245B09C5}" destId="{84D9BA77-A100-4593-93D5-6F56D3A19086}" srcOrd="4" destOrd="0" presId="urn:microsoft.com/office/officeart/2005/8/layout/lProcess2"/>
    <dgm:cxn modelId="{329A2B6B-73DA-47EF-9AD1-C810D4E0F486}" type="presParOf" srcId="{84D9BA77-A100-4593-93D5-6F56D3A19086}" destId="{F4A8B123-DCED-4FD8-BB1F-95069E736C34}" srcOrd="0" destOrd="0" presId="urn:microsoft.com/office/officeart/2005/8/layout/lProcess2"/>
    <dgm:cxn modelId="{1179D8D0-00AC-46C5-B2D0-9544034E76C8}" type="presParOf" srcId="{84D9BA77-A100-4593-93D5-6F56D3A19086}" destId="{CA71FC83-6329-4B04-8245-39812E75CA00}" srcOrd="1" destOrd="0" presId="urn:microsoft.com/office/officeart/2005/8/layout/lProcess2"/>
    <dgm:cxn modelId="{AC180D47-E385-4514-AA5E-9668D0C4148E}" type="presParOf" srcId="{84D9BA77-A100-4593-93D5-6F56D3A19086}" destId="{7A7E5469-AF81-4A53-A175-7A7B84E74DF7}" srcOrd="2" destOrd="0" presId="urn:microsoft.com/office/officeart/2005/8/layout/lProcess2"/>
    <dgm:cxn modelId="{5FD442F3-8353-4F36-B496-2A61EB186227}" type="presParOf" srcId="{7A7E5469-AF81-4A53-A175-7A7B84E74DF7}" destId="{899875CC-A5C4-431C-AAC2-30BA8AA1406D}" srcOrd="0" destOrd="0" presId="urn:microsoft.com/office/officeart/2005/8/layout/lProcess2"/>
    <dgm:cxn modelId="{D15E8CBE-34B0-4526-8D67-02F09DD95478}" type="presParOf" srcId="{899875CC-A5C4-431C-AAC2-30BA8AA1406D}" destId="{25FA2E81-406F-4345-8FAD-7C4A4F7D2DB8}" srcOrd="0" destOrd="0" presId="urn:microsoft.com/office/officeart/2005/8/layout/lProcess2"/>
    <dgm:cxn modelId="{DC02797B-2229-40B4-B809-3F329BB84806}" type="presParOf" srcId="{899875CC-A5C4-431C-AAC2-30BA8AA1406D}" destId="{983B8B20-A335-473A-B019-5B3C8100B047}" srcOrd="1" destOrd="0" presId="urn:microsoft.com/office/officeart/2005/8/layout/lProcess2"/>
    <dgm:cxn modelId="{889EA655-7E17-4B5A-95A1-079D10056121}" type="presParOf" srcId="{899875CC-A5C4-431C-AAC2-30BA8AA1406D}" destId="{CC93EE39-031F-4973-AEF8-9251EC920DD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48047-8717-49C8-9C49-4C2CC835EB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56B2B1CC-1BFC-4F88-A6B5-265136CB3416}">
      <dgm:prSet phldrT="[Szöveg]" custT="1"/>
      <dgm:spPr/>
      <dgm:t>
        <a:bodyPr/>
        <a:lstStyle/>
        <a:p>
          <a:pPr algn="ctr"/>
          <a:r>
            <a:rPr lang="hu-HU" sz="2400" dirty="0"/>
            <a:t>Terjedelem: 125 000 karakter szóközökkel</a:t>
          </a:r>
        </a:p>
      </dgm:t>
    </dgm:pt>
    <dgm:pt modelId="{89850690-3B4A-44E4-97A3-BA63FC50FFB7}" type="parTrans" cxnId="{5DEA3002-25CB-4A84-994B-48EA6B720C09}">
      <dgm:prSet/>
      <dgm:spPr/>
      <dgm:t>
        <a:bodyPr/>
        <a:lstStyle/>
        <a:p>
          <a:endParaRPr lang="hu-HU"/>
        </a:p>
      </dgm:t>
    </dgm:pt>
    <dgm:pt modelId="{D398E6B2-0506-4A6D-A710-D9DA64DC0262}" type="sibTrans" cxnId="{5DEA3002-25CB-4A84-994B-48EA6B720C09}">
      <dgm:prSet/>
      <dgm:spPr/>
      <dgm:t>
        <a:bodyPr/>
        <a:lstStyle/>
        <a:p>
          <a:endParaRPr lang="hu-HU"/>
        </a:p>
      </dgm:t>
    </dgm:pt>
    <dgm:pt modelId="{38B54E0F-EDD9-4F83-AF47-4DEA24E0DF16}">
      <dgm:prSet phldrT="[Szöveg]" custT="1"/>
      <dgm:spPr/>
      <dgm:t>
        <a:bodyPr/>
        <a:lstStyle/>
        <a:p>
          <a:pPr algn="ctr"/>
          <a:r>
            <a:rPr lang="hu-HU" sz="2400" dirty="0"/>
            <a:t>Igényes megjelenés, tartalomjegyzék, oldalszámozás, grafikonok, táblázatok</a:t>
          </a:r>
        </a:p>
      </dgm:t>
    </dgm:pt>
    <dgm:pt modelId="{1525645E-58D5-4F6F-AF81-07010934349F}" type="parTrans" cxnId="{8C11B78D-5C97-4C1E-BF2A-F3E52F6675D3}">
      <dgm:prSet/>
      <dgm:spPr/>
      <dgm:t>
        <a:bodyPr/>
        <a:lstStyle/>
        <a:p>
          <a:endParaRPr lang="hu-HU"/>
        </a:p>
      </dgm:t>
    </dgm:pt>
    <dgm:pt modelId="{BC832A9E-453A-4C8A-8D1F-71AABA26729F}" type="sibTrans" cxnId="{8C11B78D-5C97-4C1E-BF2A-F3E52F6675D3}">
      <dgm:prSet/>
      <dgm:spPr/>
      <dgm:t>
        <a:bodyPr/>
        <a:lstStyle/>
        <a:p>
          <a:endParaRPr lang="hu-HU"/>
        </a:p>
      </dgm:t>
    </dgm:pt>
    <dgm:pt modelId="{443926D5-A537-4BFA-9A8C-92625CFDB5D7}">
      <dgm:prSet phldrT="[Szöveg]" custT="1"/>
      <dgm:spPr/>
      <dgm:t>
        <a:bodyPr/>
        <a:lstStyle/>
        <a:p>
          <a:pPr algn="ctr"/>
          <a:r>
            <a:rPr lang="hu-HU" sz="2400" dirty="0"/>
            <a:t>Fotó nem kötelező!</a:t>
          </a:r>
          <a:br>
            <a:rPr lang="hu-HU" sz="2400" dirty="0"/>
          </a:br>
          <a:r>
            <a:rPr lang="hu-HU" sz="2400" dirty="0"/>
            <a:t> (Legfeljebb a szöveg alátámasztására, az arculat tükrözésére.)</a:t>
          </a:r>
        </a:p>
      </dgm:t>
    </dgm:pt>
    <dgm:pt modelId="{30C6DF80-0CB3-424B-A5FF-5B5A47F551ED}" type="parTrans" cxnId="{E943B618-979F-473A-ADF4-611F8108E1D0}">
      <dgm:prSet/>
      <dgm:spPr/>
      <dgm:t>
        <a:bodyPr/>
        <a:lstStyle/>
        <a:p>
          <a:endParaRPr lang="hu-HU"/>
        </a:p>
      </dgm:t>
    </dgm:pt>
    <dgm:pt modelId="{4638D030-7899-4D34-B2E9-5B6EB4671C66}" type="sibTrans" cxnId="{E943B618-979F-473A-ADF4-611F8108E1D0}">
      <dgm:prSet/>
      <dgm:spPr/>
      <dgm:t>
        <a:bodyPr/>
        <a:lstStyle/>
        <a:p>
          <a:endParaRPr lang="hu-HU"/>
        </a:p>
      </dgm:t>
    </dgm:pt>
    <dgm:pt modelId="{80218A91-3084-4CCC-90C1-CDF2D32B8332}">
      <dgm:prSet phldrT="[Szöveg]" custT="1"/>
      <dgm:spPr/>
      <dgm:t>
        <a:bodyPr/>
        <a:lstStyle/>
        <a:p>
          <a:pPr algn="ctr"/>
          <a:r>
            <a:rPr lang="hu-HU" sz="2400" dirty="0"/>
            <a:t>Tükrözze a </a:t>
          </a:r>
          <a:r>
            <a:rPr lang="hu-HU" sz="2400" dirty="0">
              <a:hlinkClick xmlns:r="http://schemas.openxmlformats.org/officeDocument/2006/relationships" r:id="rId1"/>
            </a:rPr>
            <a:t>Szakmai innováció a könyvtárban </a:t>
          </a:r>
          <a:r>
            <a:rPr lang="hu-HU" sz="2400" dirty="0"/>
            <a:t>című segédlet struktúráját</a:t>
          </a:r>
        </a:p>
      </dgm:t>
    </dgm:pt>
    <dgm:pt modelId="{E80F659F-8126-40F4-AF81-172C88FE1845}" type="parTrans" cxnId="{342A45EF-1CCC-488A-9825-E1EBE7B8F1F6}">
      <dgm:prSet/>
      <dgm:spPr/>
      <dgm:t>
        <a:bodyPr/>
        <a:lstStyle/>
        <a:p>
          <a:endParaRPr lang="hu-HU"/>
        </a:p>
      </dgm:t>
    </dgm:pt>
    <dgm:pt modelId="{BC89790D-93A9-4B41-877C-76D12D0173DC}" type="sibTrans" cxnId="{342A45EF-1CCC-488A-9825-E1EBE7B8F1F6}">
      <dgm:prSet/>
      <dgm:spPr/>
      <dgm:t>
        <a:bodyPr/>
        <a:lstStyle/>
        <a:p>
          <a:endParaRPr lang="hu-HU"/>
        </a:p>
      </dgm:t>
    </dgm:pt>
    <dgm:pt modelId="{3C0753BA-1F04-446F-8241-39B3271EE941}">
      <dgm:prSet phldrT="[Szöveg]" custT="1"/>
      <dgm:spPr/>
      <dgm:t>
        <a:bodyPr/>
        <a:lstStyle/>
        <a:p>
          <a:pPr algn="ctr"/>
          <a:r>
            <a:rPr lang="hu-HU" sz="2400" dirty="0"/>
            <a:t>Foglalja össze az önértékelés legfontosabb megállapításait  a megvalósított fejlesztéseket és eredményeket.</a:t>
          </a:r>
        </a:p>
      </dgm:t>
    </dgm:pt>
    <dgm:pt modelId="{8DBD6B89-E960-4B1F-BBC5-63D801ED9365}" type="sibTrans" cxnId="{C5C6EE26-2186-48BB-B83E-8BA1A3E0B7BE}">
      <dgm:prSet/>
      <dgm:spPr/>
      <dgm:t>
        <a:bodyPr/>
        <a:lstStyle/>
        <a:p>
          <a:endParaRPr lang="hu-HU"/>
        </a:p>
      </dgm:t>
    </dgm:pt>
    <dgm:pt modelId="{A5B2AB2E-FC61-4B67-9CC7-D6633F2DC9CF}" type="parTrans" cxnId="{C5C6EE26-2186-48BB-B83E-8BA1A3E0B7BE}">
      <dgm:prSet/>
      <dgm:spPr/>
      <dgm:t>
        <a:bodyPr/>
        <a:lstStyle/>
        <a:p>
          <a:endParaRPr lang="hu-HU"/>
        </a:p>
      </dgm:t>
    </dgm:pt>
    <dgm:pt modelId="{D5F3B88D-CEBF-41BB-B782-C2FDBD2B62A7}" type="pres">
      <dgm:prSet presAssocID="{1E348047-8717-49C8-9C49-4C2CC835EB2C}" presName="diagram" presStyleCnt="0">
        <dgm:presLayoutVars>
          <dgm:dir/>
          <dgm:resizeHandles val="exact"/>
        </dgm:presLayoutVars>
      </dgm:prSet>
      <dgm:spPr/>
    </dgm:pt>
    <dgm:pt modelId="{187D7898-AF35-4E05-B320-78C89976F1D5}" type="pres">
      <dgm:prSet presAssocID="{56B2B1CC-1BFC-4F88-A6B5-265136CB3416}" presName="node" presStyleLbl="node1" presStyleIdx="0" presStyleCnt="5">
        <dgm:presLayoutVars>
          <dgm:bulletEnabled val="1"/>
        </dgm:presLayoutVars>
      </dgm:prSet>
      <dgm:spPr/>
    </dgm:pt>
    <dgm:pt modelId="{A216F841-86F8-4DD9-8216-D9BE19F15674}" type="pres">
      <dgm:prSet presAssocID="{D398E6B2-0506-4A6D-A710-D9DA64DC0262}" presName="sibTrans" presStyleCnt="0"/>
      <dgm:spPr/>
    </dgm:pt>
    <dgm:pt modelId="{23F96E36-0D36-4E64-97DD-EAD0C0509C03}" type="pres">
      <dgm:prSet presAssocID="{38B54E0F-EDD9-4F83-AF47-4DEA24E0DF16}" presName="node" presStyleLbl="node1" presStyleIdx="1" presStyleCnt="5">
        <dgm:presLayoutVars>
          <dgm:bulletEnabled val="1"/>
        </dgm:presLayoutVars>
      </dgm:prSet>
      <dgm:spPr/>
    </dgm:pt>
    <dgm:pt modelId="{6262A76A-40D8-44D2-9276-92CDB8223836}" type="pres">
      <dgm:prSet presAssocID="{BC832A9E-453A-4C8A-8D1F-71AABA26729F}" presName="sibTrans" presStyleCnt="0"/>
      <dgm:spPr/>
    </dgm:pt>
    <dgm:pt modelId="{D2D1849F-888F-44BB-A352-D8B02C251D6F}" type="pres">
      <dgm:prSet presAssocID="{443926D5-A537-4BFA-9A8C-92625CFDB5D7}" presName="node" presStyleLbl="node1" presStyleIdx="2" presStyleCnt="5">
        <dgm:presLayoutVars>
          <dgm:bulletEnabled val="1"/>
        </dgm:presLayoutVars>
      </dgm:prSet>
      <dgm:spPr/>
    </dgm:pt>
    <dgm:pt modelId="{6DB5D65A-9C3B-434A-B656-893CA08FA505}" type="pres">
      <dgm:prSet presAssocID="{4638D030-7899-4D34-B2E9-5B6EB4671C66}" presName="sibTrans" presStyleCnt="0"/>
      <dgm:spPr/>
    </dgm:pt>
    <dgm:pt modelId="{1DAEE492-18EC-4D34-9CDA-04F857C353E8}" type="pres">
      <dgm:prSet presAssocID="{80218A91-3084-4CCC-90C1-CDF2D32B8332}" presName="node" presStyleLbl="node1" presStyleIdx="3" presStyleCnt="5">
        <dgm:presLayoutVars>
          <dgm:bulletEnabled val="1"/>
        </dgm:presLayoutVars>
      </dgm:prSet>
      <dgm:spPr/>
    </dgm:pt>
    <dgm:pt modelId="{C7BF5376-E0BC-427C-8994-49DC491E5772}" type="pres">
      <dgm:prSet presAssocID="{BC89790D-93A9-4B41-877C-76D12D0173DC}" presName="sibTrans" presStyleCnt="0"/>
      <dgm:spPr/>
    </dgm:pt>
    <dgm:pt modelId="{9C1AC42E-F970-4AEA-85E2-7CB9A952E7D4}" type="pres">
      <dgm:prSet presAssocID="{3C0753BA-1F04-446F-8241-39B3271EE941}" presName="node" presStyleLbl="node1" presStyleIdx="4" presStyleCnt="5" custScaleX="122691">
        <dgm:presLayoutVars>
          <dgm:bulletEnabled val="1"/>
        </dgm:presLayoutVars>
      </dgm:prSet>
      <dgm:spPr/>
    </dgm:pt>
  </dgm:ptLst>
  <dgm:cxnLst>
    <dgm:cxn modelId="{5DEA3002-25CB-4A84-994B-48EA6B720C09}" srcId="{1E348047-8717-49C8-9C49-4C2CC835EB2C}" destId="{56B2B1CC-1BFC-4F88-A6B5-265136CB3416}" srcOrd="0" destOrd="0" parTransId="{89850690-3B4A-44E4-97A3-BA63FC50FFB7}" sibTransId="{D398E6B2-0506-4A6D-A710-D9DA64DC0262}"/>
    <dgm:cxn modelId="{3A715717-FFB3-4F8B-8E74-ED36B00AEE8A}" type="presOf" srcId="{443926D5-A537-4BFA-9A8C-92625CFDB5D7}" destId="{D2D1849F-888F-44BB-A352-D8B02C251D6F}" srcOrd="0" destOrd="0" presId="urn:microsoft.com/office/officeart/2005/8/layout/default"/>
    <dgm:cxn modelId="{E943B618-979F-473A-ADF4-611F8108E1D0}" srcId="{1E348047-8717-49C8-9C49-4C2CC835EB2C}" destId="{443926D5-A537-4BFA-9A8C-92625CFDB5D7}" srcOrd="2" destOrd="0" parTransId="{30C6DF80-0CB3-424B-A5FF-5B5A47F551ED}" sibTransId="{4638D030-7899-4D34-B2E9-5B6EB4671C66}"/>
    <dgm:cxn modelId="{C5C6EE26-2186-48BB-B83E-8BA1A3E0B7BE}" srcId="{1E348047-8717-49C8-9C49-4C2CC835EB2C}" destId="{3C0753BA-1F04-446F-8241-39B3271EE941}" srcOrd="4" destOrd="0" parTransId="{A5B2AB2E-FC61-4B67-9CC7-D6633F2DC9CF}" sibTransId="{8DBD6B89-E960-4B1F-BBC5-63D801ED9365}"/>
    <dgm:cxn modelId="{2EE22F39-D0D6-4EAB-A9FF-2BDF0C17FDF0}" type="presOf" srcId="{56B2B1CC-1BFC-4F88-A6B5-265136CB3416}" destId="{187D7898-AF35-4E05-B320-78C89976F1D5}" srcOrd="0" destOrd="0" presId="urn:microsoft.com/office/officeart/2005/8/layout/default"/>
    <dgm:cxn modelId="{8634DB4C-6979-4A9B-9C1E-3175A9B896E7}" type="presOf" srcId="{3C0753BA-1F04-446F-8241-39B3271EE941}" destId="{9C1AC42E-F970-4AEA-85E2-7CB9A952E7D4}" srcOrd="0" destOrd="0" presId="urn:microsoft.com/office/officeart/2005/8/layout/default"/>
    <dgm:cxn modelId="{8C11B78D-5C97-4C1E-BF2A-F3E52F6675D3}" srcId="{1E348047-8717-49C8-9C49-4C2CC835EB2C}" destId="{38B54E0F-EDD9-4F83-AF47-4DEA24E0DF16}" srcOrd="1" destOrd="0" parTransId="{1525645E-58D5-4F6F-AF81-07010934349F}" sibTransId="{BC832A9E-453A-4C8A-8D1F-71AABA26729F}"/>
    <dgm:cxn modelId="{713E8DCF-8FCC-45A3-80B3-A5C1B87BA07B}" type="presOf" srcId="{1E348047-8717-49C8-9C49-4C2CC835EB2C}" destId="{D5F3B88D-CEBF-41BB-B782-C2FDBD2B62A7}" srcOrd="0" destOrd="0" presId="urn:microsoft.com/office/officeart/2005/8/layout/default"/>
    <dgm:cxn modelId="{B665CDDB-770B-40A9-B943-5FA58A1E1DDB}" type="presOf" srcId="{80218A91-3084-4CCC-90C1-CDF2D32B8332}" destId="{1DAEE492-18EC-4D34-9CDA-04F857C353E8}" srcOrd="0" destOrd="0" presId="urn:microsoft.com/office/officeart/2005/8/layout/default"/>
    <dgm:cxn modelId="{1F04D9E2-7710-43BB-86A3-8E21E1B8DC78}" type="presOf" srcId="{38B54E0F-EDD9-4F83-AF47-4DEA24E0DF16}" destId="{23F96E36-0D36-4E64-97DD-EAD0C0509C03}" srcOrd="0" destOrd="0" presId="urn:microsoft.com/office/officeart/2005/8/layout/default"/>
    <dgm:cxn modelId="{342A45EF-1CCC-488A-9825-E1EBE7B8F1F6}" srcId="{1E348047-8717-49C8-9C49-4C2CC835EB2C}" destId="{80218A91-3084-4CCC-90C1-CDF2D32B8332}" srcOrd="3" destOrd="0" parTransId="{E80F659F-8126-40F4-AF81-172C88FE1845}" sibTransId="{BC89790D-93A9-4B41-877C-76D12D0173DC}"/>
    <dgm:cxn modelId="{0DBB2D38-76B2-43FC-A345-4413E519EACF}" type="presParOf" srcId="{D5F3B88D-CEBF-41BB-B782-C2FDBD2B62A7}" destId="{187D7898-AF35-4E05-B320-78C89976F1D5}" srcOrd="0" destOrd="0" presId="urn:microsoft.com/office/officeart/2005/8/layout/default"/>
    <dgm:cxn modelId="{CB6E55A9-2F79-4AB4-885D-5DD1F498A447}" type="presParOf" srcId="{D5F3B88D-CEBF-41BB-B782-C2FDBD2B62A7}" destId="{A216F841-86F8-4DD9-8216-D9BE19F15674}" srcOrd="1" destOrd="0" presId="urn:microsoft.com/office/officeart/2005/8/layout/default"/>
    <dgm:cxn modelId="{C546C7D6-4C44-479C-8DD3-92F1EE7E3B76}" type="presParOf" srcId="{D5F3B88D-CEBF-41BB-B782-C2FDBD2B62A7}" destId="{23F96E36-0D36-4E64-97DD-EAD0C0509C03}" srcOrd="2" destOrd="0" presId="urn:microsoft.com/office/officeart/2005/8/layout/default"/>
    <dgm:cxn modelId="{4837DF5B-77A8-42B3-9619-73237578523F}" type="presParOf" srcId="{D5F3B88D-CEBF-41BB-B782-C2FDBD2B62A7}" destId="{6262A76A-40D8-44D2-9276-92CDB8223836}" srcOrd="3" destOrd="0" presId="urn:microsoft.com/office/officeart/2005/8/layout/default"/>
    <dgm:cxn modelId="{F3150C64-235D-4F85-A0C9-E003776E4615}" type="presParOf" srcId="{D5F3B88D-CEBF-41BB-B782-C2FDBD2B62A7}" destId="{D2D1849F-888F-44BB-A352-D8B02C251D6F}" srcOrd="4" destOrd="0" presId="urn:microsoft.com/office/officeart/2005/8/layout/default"/>
    <dgm:cxn modelId="{DB1D94F6-56E5-41AC-9E93-0C1D0D671A53}" type="presParOf" srcId="{D5F3B88D-CEBF-41BB-B782-C2FDBD2B62A7}" destId="{6DB5D65A-9C3B-434A-B656-893CA08FA505}" srcOrd="5" destOrd="0" presId="urn:microsoft.com/office/officeart/2005/8/layout/default"/>
    <dgm:cxn modelId="{E0BF0729-F617-480B-B844-28FCF98B4749}" type="presParOf" srcId="{D5F3B88D-CEBF-41BB-B782-C2FDBD2B62A7}" destId="{1DAEE492-18EC-4D34-9CDA-04F857C353E8}" srcOrd="6" destOrd="0" presId="urn:microsoft.com/office/officeart/2005/8/layout/default"/>
    <dgm:cxn modelId="{A3D1C137-FE85-40DE-B173-C3CA908787FB}" type="presParOf" srcId="{D5F3B88D-CEBF-41BB-B782-C2FDBD2B62A7}" destId="{C7BF5376-E0BC-427C-8994-49DC491E5772}" srcOrd="7" destOrd="0" presId="urn:microsoft.com/office/officeart/2005/8/layout/default"/>
    <dgm:cxn modelId="{6A076516-11D8-4268-9299-9AAF4588D18E}" type="presParOf" srcId="{D5F3B88D-CEBF-41BB-B782-C2FDBD2B62A7}" destId="{9C1AC42E-F970-4AEA-85E2-7CB9A952E7D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44231-CE57-415B-BB3A-671FEADE4F3A}">
      <dsp:nvSpPr>
        <dsp:cNvPr id="0" name=""/>
        <dsp:cNvSpPr/>
      </dsp:nvSpPr>
      <dsp:spPr>
        <a:xfrm>
          <a:off x="0" y="284737"/>
          <a:ext cx="9408458" cy="7654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a:solidFill>
                <a:srgbClr val="44546A"/>
              </a:solidFill>
            </a:rPr>
            <a:t>Visszatöltési határidő: 2024. 04. 05. déli 12 óra</a:t>
          </a:r>
          <a:endParaRPr lang="hu-HU" sz="1800" kern="1200" dirty="0">
            <a:solidFill>
              <a:srgbClr val="44546A"/>
            </a:solidFill>
          </a:endParaRPr>
        </a:p>
      </dsp:txBody>
      <dsp:txXfrm>
        <a:off x="0" y="284737"/>
        <a:ext cx="9408458" cy="765450"/>
      </dsp:txXfrm>
    </dsp:sp>
    <dsp:sp modelId="{0A7F302B-509A-407A-8603-A3E677973718}">
      <dsp:nvSpPr>
        <dsp:cNvPr id="0" name=""/>
        <dsp:cNvSpPr/>
      </dsp:nvSpPr>
      <dsp:spPr>
        <a:xfrm>
          <a:off x="470422" y="19057"/>
          <a:ext cx="6585920" cy="531360"/>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Pályázati adatlap</a:t>
          </a:r>
        </a:p>
      </dsp:txBody>
      <dsp:txXfrm>
        <a:off x="496361" y="44996"/>
        <a:ext cx="6534042" cy="479482"/>
      </dsp:txXfrm>
    </dsp:sp>
    <dsp:sp modelId="{C4A9A79C-1673-423D-BD53-6A80EF20F2D1}">
      <dsp:nvSpPr>
        <dsp:cNvPr id="0" name=""/>
        <dsp:cNvSpPr/>
      </dsp:nvSpPr>
      <dsp:spPr>
        <a:xfrm>
          <a:off x="0" y="1413067"/>
          <a:ext cx="9408458" cy="76545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a:solidFill>
                <a:srgbClr val="44546A"/>
              </a:solidFill>
            </a:rPr>
            <a:t>Feltöltési határidő: 2024. 05.06. déli 12 óra</a:t>
          </a:r>
          <a:endParaRPr lang="hu-HU" sz="1800" kern="1200" dirty="0">
            <a:solidFill>
              <a:srgbClr val="44546A"/>
            </a:solidFill>
          </a:endParaRPr>
        </a:p>
      </dsp:txBody>
      <dsp:txXfrm>
        <a:off x="0" y="1413067"/>
        <a:ext cx="9408458" cy="765450"/>
      </dsp:txXfrm>
    </dsp:sp>
    <dsp:sp modelId="{0D7DC3E2-433F-437D-8B26-1AD4DDF32AB9}">
      <dsp:nvSpPr>
        <dsp:cNvPr id="0" name=""/>
        <dsp:cNvSpPr/>
      </dsp:nvSpPr>
      <dsp:spPr>
        <a:xfrm>
          <a:off x="470422" y="1147387"/>
          <a:ext cx="6585920" cy="5313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Szakmai beszámoló</a:t>
          </a:r>
        </a:p>
      </dsp:txBody>
      <dsp:txXfrm>
        <a:off x="496361" y="1173326"/>
        <a:ext cx="6534042" cy="479482"/>
      </dsp:txXfrm>
    </dsp:sp>
    <dsp:sp modelId="{E3E80B91-91BC-49DB-83D4-25EA43A0E8D7}">
      <dsp:nvSpPr>
        <dsp:cNvPr id="0" name=""/>
        <dsp:cNvSpPr/>
      </dsp:nvSpPr>
      <dsp:spPr>
        <a:xfrm>
          <a:off x="0" y="2541398"/>
          <a:ext cx="9408458" cy="76545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dirty="0">
              <a:solidFill>
                <a:srgbClr val="44546A"/>
              </a:solidFill>
            </a:rPr>
            <a:t>Feltöltési határidő: 2023. 05. 06. déli 12 óra</a:t>
          </a:r>
        </a:p>
      </dsp:txBody>
      <dsp:txXfrm>
        <a:off x="0" y="2541398"/>
        <a:ext cx="9408458" cy="765450"/>
      </dsp:txXfrm>
    </dsp:sp>
    <dsp:sp modelId="{868D1B47-A8AA-4C31-A284-DA49E8A0C2F8}">
      <dsp:nvSpPr>
        <dsp:cNvPr id="0" name=""/>
        <dsp:cNvSpPr/>
      </dsp:nvSpPr>
      <dsp:spPr>
        <a:xfrm>
          <a:off x="470422" y="2275718"/>
          <a:ext cx="6585920" cy="5313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Önértékelési táblázat</a:t>
          </a:r>
        </a:p>
      </dsp:txBody>
      <dsp:txXfrm>
        <a:off x="496361" y="2301657"/>
        <a:ext cx="653404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3F0B7-726A-4521-9C9F-42235737975E}">
      <dsp:nvSpPr>
        <dsp:cNvPr id="0" name=""/>
        <dsp:cNvSpPr/>
      </dsp:nvSpPr>
      <dsp:spPr>
        <a:xfrm>
          <a:off x="83364" y="1238"/>
          <a:ext cx="3578097" cy="21468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A KMD adományozásáról a kultúráért felelős miniszter dönt</a:t>
          </a:r>
        </a:p>
      </dsp:txBody>
      <dsp:txXfrm>
        <a:off x="83364" y="1238"/>
        <a:ext cx="3578097" cy="2146858"/>
      </dsp:txXfrm>
    </dsp:sp>
    <dsp:sp modelId="{4CC9E0C6-4769-46A8-A436-AFEF47B54CE0}">
      <dsp:nvSpPr>
        <dsp:cNvPr id="0" name=""/>
        <dsp:cNvSpPr/>
      </dsp:nvSpPr>
      <dsp:spPr>
        <a:xfrm>
          <a:off x="4079777" y="80006"/>
          <a:ext cx="3546574" cy="2146858"/>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Használata folyamatos</a:t>
          </a:r>
        </a:p>
      </dsp:txBody>
      <dsp:txXfrm>
        <a:off x="4079777" y="80006"/>
        <a:ext cx="3546574" cy="2146858"/>
      </dsp:txXfrm>
    </dsp:sp>
    <dsp:sp modelId="{806CF786-377E-4BA4-B8B1-95A6419B2402}">
      <dsp:nvSpPr>
        <dsp:cNvPr id="0" name=""/>
        <dsp:cNvSpPr/>
      </dsp:nvSpPr>
      <dsp:spPr>
        <a:xfrm>
          <a:off x="67602" y="2505906"/>
          <a:ext cx="3578097" cy="2146858"/>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Elnyerhető pályadíj összege:</a:t>
          </a:r>
          <a:br>
            <a:rPr lang="hu-HU" sz="2800" kern="1200" dirty="0"/>
          </a:br>
          <a:r>
            <a:rPr lang="hu-HU" sz="2800" kern="1200" dirty="0"/>
            <a:t>2. 000.000,- Ft</a:t>
          </a:r>
        </a:p>
      </dsp:txBody>
      <dsp:txXfrm>
        <a:off x="67602" y="2505906"/>
        <a:ext cx="3578097" cy="2146858"/>
      </dsp:txXfrm>
    </dsp:sp>
    <dsp:sp modelId="{7BE54293-7CF3-46A8-9142-8536F8268B8D}">
      <dsp:nvSpPr>
        <dsp:cNvPr id="0" name=""/>
        <dsp:cNvSpPr/>
      </dsp:nvSpPr>
      <dsp:spPr>
        <a:xfrm>
          <a:off x="4003509" y="2505906"/>
          <a:ext cx="3578097" cy="214685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u="none" kern="1200" dirty="0"/>
            <a:t>Ünnepélyes eredményhirdetés: 2025 január </a:t>
          </a:r>
        </a:p>
      </dsp:txBody>
      <dsp:txXfrm>
        <a:off x="4003509" y="2505906"/>
        <a:ext cx="3578097" cy="21468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44231-CE57-415B-BB3A-671FEADE4F3A}">
      <dsp:nvSpPr>
        <dsp:cNvPr id="0" name=""/>
        <dsp:cNvSpPr/>
      </dsp:nvSpPr>
      <dsp:spPr>
        <a:xfrm>
          <a:off x="0" y="284737"/>
          <a:ext cx="9408458" cy="7654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dirty="0">
              <a:solidFill>
                <a:srgbClr val="44546A"/>
              </a:solidFill>
            </a:rPr>
            <a:t>Visszatöltési határidő: 2024. 04. 05. déli 12 óra</a:t>
          </a:r>
        </a:p>
      </dsp:txBody>
      <dsp:txXfrm>
        <a:off x="0" y="284737"/>
        <a:ext cx="9408458" cy="765450"/>
      </dsp:txXfrm>
    </dsp:sp>
    <dsp:sp modelId="{0A7F302B-509A-407A-8603-A3E677973718}">
      <dsp:nvSpPr>
        <dsp:cNvPr id="0" name=""/>
        <dsp:cNvSpPr/>
      </dsp:nvSpPr>
      <dsp:spPr>
        <a:xfrm>
          <a:off x="470422" y="19057"/>
          <a:ext cx="6585920" cy="531360"/>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Pályázati adatlap</a:t>
          </a:r>
        </a:p>
      </dsp:txBody>
      <dsp:txXfrm>
        <a:off x="496361" y="44996"/>
        <a:ext cx="6534042" cy="479482"/>
      </dsp:txXfrm>
    </dsp:sp>
    <dsp:sp modelId="{C4A9A79C-1673-423D-BD53-6A80EF20F2D1}">
      <dsp:nvSpPr>
        <dsp:cNvPr id="0" name=""/>
        <dsp:cNvSpPr/>
      </dsp:nvSpPr>
      <dsp:spPr>
        <a:xfrm>
          <a:off x="0" y="1413067"/>
          <a:ext cx="9408458" cy="76545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dirty="0">
              <a:solidFill>
                <a:srgbClr val="44546A"/>
              </a:solidFill>
            </a:rPr>
            <a:t>Feltöltési határidő: 2024. 05. 06. déli 12 óra</a:t>
          </a:r>
        </a:p>
      </dsp:txBody>
      <dsp:txXfrm>
        <a:off x="0" y="1413067"/>
        <a:ext cx="9408458" cy="765450"/>
      </dsp:txXfrm>
    </dsp:sp>
    <dsp:sp modelId="{0D7DC3E2-433F-437D-8B26-1AD4DDF32AB9}">
      <dsp:nvSpPr>
        <dsp:cNvPr id="0" name=""/>
        <dsp:cNvSpPr/>
      </dsp:nvSpPr>
      <dsp:spPr>
        <a:xfrm>
          <a:off x="470422" y="1147387"/>
          <a:ext cx="6585920" cy="5313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Szakmai beszámoló</a:t>
          </a:r>
        </a:p>
      </dsp:txBody>
      <dsp:txXfrm>
        <a:off x="496361" y="1173326"/>
        <a:ext cx="6534042" cy="479482"/>
      </dsp:txXfrm>
    </dsp:sp>
    <dsp:sp modelId="{E3E80B91-91BC-49DB-83D4-25EA43A0E8D7}">
      <dsp:nvSpPr>
        <dsp:cNvPr id="0" name=""/>
        <dsp:cNvSpPr/>
      </dsp:nvSpPr>
      <dsp:spPr>
        <a:xfrm>
          <a:off x="0" y="2541398"/>
          <a:ext cx="9408458" cy="76545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201" tIns="374904" rIns="730201" bIns="128016" numCol="1" spcCol="1270" anchor="t" anchorCtr="0">
          <a:noAutofit/>
        </a:bodyPr>
        <a:lstStyle/>
        <a:p>
          <a:pPr marL="171450" lvl="1" indent="-171450" algn="r" defTabSz="800100">
            <a:lnSpc>
              <a:spcPct val="90000"/>
            </a:lnSpc>
            <a:spcBef>
              <a:spcPct val="0"/>
            </a:spcBef>
            <a:spcAft>
              <a:spcPct val="15000"/>
            </a:spcAft>
            <a:buChar char="•"/>
          </a:pPr>
          <a:r>
            <a:rPr lang="hu-HU" sz="1800" kern="1200" dirty="0">
              <a:solidFill>
                <a:srgbClr val="44546A"/>
              </a:solidFill>
            </a:rPr>
            <a:t>Feltöltési határidő: 2024. 05. 06. déli 12 óra</a:t>
          </a:r>
        </a:p>
      </dsp:txBody>
      <dsp:txXfrm>
        <a:off x="0" y="2541398"/>
        <a:ext cx="9408458" cy="765450"/>
      </dsp:txXfrm>
    </dsp:sp>
    <dsp:sp modelId="{868D1B47-A8AA-4C31-A284-DA49E8A0C2F8}">
      <dsp:nvSpPr>
        <dsp:cNvPr id="0" name=""/>
        <dsp:cNvSpPr/>
      </dsp:nvSpPr>
      <dsp:spPr>
        <a:xfrm>
          <a:off x="470422" y="2275718"/>
          <a:ext cx="6585920" cy="5313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32" tIns="0" rIns="248932" bIns="0" numCol="1" spcCol="1270" anchor="ctr" anchorCtr="0">
          <a:noAutofit/>
        </a:bodyPr>
        <a:lstStyle/>
        <a:p>
          <a:pPr marL="0" lvl="0" indent="0" algn="l" defTabSz="800100">
            <a:lnSpc>
              <a:spcPct val="90000"/>
            </a:lnSpc>
            <a:spcBef>
              <a:spcPct val="0"/>
            </a:spcBef>
            <a:spcAft>
              <a:spcPct val="35000"/>
            </a:spcAft>
            <a:buNone/>
          </a:pPr>
          <a:r>
            <a:rPr lang="hu-HU" sz="1800" kern="1200" dirty="0"/>
            <a:t>Önértékelési táblázat</a:t>
          </a:r>
        </a:p>
      </dsp:txBody>
      <dsp:txXfrm>
        <a:off x="496361" y="2301657"/>
        <a:ext cx="6534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E238E-45D5-4544-954A-2D46CEABD91A}">
      <dsp:nvSpPr>
        <dsp:cNvPr id="0" name=""/>
        <dsp:cNvSpPr/>
      </dsp:nvSpPr>
      <dsp:spPr>
        <a:xfrm>
          <a:off x="1205" y="0"/>
          <a:ext cx="3133061" cy="429642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u="none" kern="1200">
              <a:solidFill>
                <a:srgbClr val="44546A"/>
              </a:solidFill>
            </a:rPr>
            <a:t>Pénzügyi adatok</a:t>
          </a:r>
          <a:endParaRPr lang="hu-HU" sz="2800" u="none" kern="1200" dirty="0">
            <a:solidFill>
              <a:srgbClr val="44546A"/>
            </a:solidFill>
          </a:endParaRPr>
        </a:p>
      </dsp:txBody>
      <dsp:txXfrm>
        <a:off x="1205" y="0"/>
        <a:ext cx="3133061" cy="1288928"/>
      </dsp:txXfrm>
    </dsp:sp>
    <dsp:sp modelId="{D9DC343B-E3F6-4476-A7DB-51729F43C415}">
      <dsp:nvSpPr>
        <dsp:cNvPr id="0" name=""/>
        <dsp:cNvSpPr/>
      </dsp:nvSpPr>
      <dsp:spPr>
        <a:xfrm>
          <a:off x="314511" y="1289295"/>
          <a:ext cx="2506449" cy="8440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Adószám</a:t>
          </a:r>
        </a:p>
      </dsp:txBody>
      <dsp:txXfrm>
        <a:off x="339233" y="1314017"/>
        <a:ext cx="2457005" cy="794632"/>
      </dsp:txXfrm>
    </dsp:sp>
    <dsp:sp modelId="{F536FE2F-830D-4ADA-8279-AA9581082B03}">
      <dsp:nvSpPr>
        <dsp:cNvPr id="0" name=""/>
        <dsp:cNvSpPr/>
      </dsp:nvSpPr>
      <dsp:spPr>
        <a:xfrm>
          <a:off x="314511" y="2263229"/>
          <a:ext cx="2506449" cy="844076"/>
        </a:xfrm>
        <a:prstGeom prst="roundRect">
          <a:avLst>
            <a:gd name="adj" fmla="val 10000"/>
          </a:avLst>
        </a:prstGeom>
        <a:solidFill>
          <a:schemeClr val="accent5">
            <a:hueOff val="-735334"/>
            <a:satOff val="-102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Számlavezető bank</a:t>
          </a:r>
        </a:p>
      </dsp:txBody>
      <dsp:txXfrm>
        <a:off x="339233" y="2287951"/>
        <a:ext cx="2457005" cy="794632"/>
      </dsp:txXfrm>
    </dsp:sp>
    <dsp:sp modelId="{3C1DBFD5-1C88-4C1B-A4B2-39D7B31D8A98}">
      <dsp:nvSpPr>
        <dsp:cNvPr id="0" name=""/>
        <dsp:cNvSpPr/>
      </dsp:nvSpPr>
      <dsp:spPr>
        <a:xfrm>
          <a:off x="314511" y="3237164"/>
          <a:ext cx="2506449" cy="844076"/>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Bankszámlaszám</a:t>
          </a:r>
        </a:p>
      </dsp:txBody>
      <dsp:txXfrm>
        <a:off x="339233" y="3261886"/>
        <a:ext cx="2457005" cy="794632"/>
      </dsp:txXfrm>
    </dsp:sp>
    <dsp:sp modelId="{2987AE11-8113-4616-B373-1DA3B4B2352C}">
      <dsp:nvSpPr>
        <dsp:cNvPr id="0" name=""/>
        <dsp:cNvSpPr/>
      </dsp:nvSpPr>
      <dsp:spPr>
        <a:xfrm>
          <a:off x="3369245" y="0"/>
          <a:ext cx="3133061" cy="429642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a:solidFill>
                <a:srgbClr val="44546A"/>
              </a:solidFill>
            </a:rPr>
            <a:t>Kapcsolattartó</a:t>
          </a:r>
          <a:endParaRPr lang="hu-HU" sz="2800" kern="1200" dirty="0">
            <a:solidFill>
              <a:srgbClr val="44546A"/>
            </a:solidFill>
          </a:endParaRPr>
        </a:p>
      </dsp:txBody>
      <dsp:txXfrm>
        <a:off x="3369245" y="0"/>
        <a:ext cx="3133061" cy="1288928"/>
      </dsp:txXfrm>
    </dsp:sp>
    <dsp:sp modelId="{FBBEF349-7753-4578-9BFD-6E059D7775F8}">
      <dsp:nvSpPr>
        <dsp:cNvPr id="0" name=""/>
        <dsp:cNvSpPr/>
      </dsp:nvSpPr>
      <dsp:spPr>
        <a:xfrm>
          <a:off x="3682551" y="1289033"/>
          <a:ext cx="2506449" cy="625898"/>
        </a:xfrm>
        <a:prstGeom prst="roundRect">
          <a:avLst>
            <a:gd name="adj" fmla="val 10000"/>
          </a:avLst>
        </a:prstGeom>
        <a:solidFill>
          <a:schemeClr val="accent5">
            <a:hueOff val="-2206003"/>
            <a:satOff val="-3068"/>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Név</a:t>
          </a:r>
        </a:p>
      </dsp:txBody>
      <dsp:txXfrm>
        <a:off x="3700883" y="1307365"/>
        <a:ext cx="2469785" cy="589234"/>
      </dsp:txXfrm>
    </dsp:sp>
    <dsp:sp modelId="{956F652F-C381-4A11-92CC-4625A79EE30A}">
      <dsp:nvSpPr>
        <dsp:cNvPr id="0" name=""/>
        <dsp:cNvSpPr/>
      </dsp:nvSpPr>
      <dsp:spPr>
        <a:xfrm>
          <a:off x="3682551" y="2011223"/>
          <a:ext cx="2506449" cy="625898"/>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Beosztás</a:t>
          </a:r>
        </a:p>
      </dsp:txBody>
      <dsp:txXfrm>
        <a:off x="3700883" y="2029555"/>
        <a:ext cx="2469785" cy="589234"/>
      </dsp:txXfrm>
    </dsp:sp>
    <dsp:sp modelId="{C5F75CC5-9C2D-4FBE-9BE8-9A00E1158AA1}">
      <dsp:nvSpPr>
        <dsp:cNvPr id="0" name=""/>
        <dsp:cNvSpPr/>
      </dsp:nvSpPr>
      <dsp:spPr>
        <a:xfrm>
          <a:off x="3682551" y="2733414"/>
          <a:ext cx="2506449" cy="625898"/>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Hivatali e-mail-cím</a:t>
          </a:r>
        </a:p>
      </dsp:txBody>
      <dsp:txXfrm>
        <a:off x="3700883" y="2751746"/>
        <a:ext cx="2469785" cy="589234"/>
      </dsp:txXfrm>
    </dsp:sp>
    <dsp:sp modelId="{BF005C5D-B451-4FDD-B3CB-0D9D356269EA}">
      <dsp:nvSpPr>
        <dsp:cNvPr id="0" name=""/>
        <dsp:cNvSpPr/>
      </dsp:nvSpPr>
      <dsp:spPr>
        <a:xfrm>
          <a:off x="3682551" y="3455604"/>
          <a:ext cx="2506449" cy="625898"/>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Hivatali telefonszám</a:t>
          </a:r>
        </a:p>
      </dsp:txBody>
      <dsp:txXfrm>
        <a:off x="3700883" y="3473936"/>
        <a:ext cx="2469785" cy="589234"/>
      </dsp:txXfrm>
    </dsp:sp>
    <dsp:sp modelId="{3E8435B6-9372-480E-9B22-7C3C27427875}">
      <dsp:nvSpPr>
        <dsp:cNvPr id="0" name=""/>
        <dsp:cNvSpPr/>
      </dsp:nvSpPr>
      <dsp:spPr>
        <a:xfrm>
          <a:off x="6737286" y="0"/>
          <a:ext cx="3133061" cy="429642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a:solidFill>
                <a:srgbClr val="44546A"/>
              </a:solidFill>
            </a:rPr>
            <a:t>Szakmai adatok</a:t>
          </a:r>
          <a:endParaRPr lang="hu-HU" sz="2800" kern="1200" dirty="0">
            <a:solidFill>
              <a:srgbClr val="44546A"/>
            </a:solidFill>
          </a:endParaRPr>
        </a:p>
      </dsp:txBody>
      <dsp:txXfrm>
        <a:off x="6737286" y="0"/>
        <a:ext cx="3133061" cy="1288928"/>
      </dsp:txXfrm>
    </dsp:sp>
    <dsp:sp modelId="{0AD06011-1A4A-4C05-BC9C-120AAA539984}">
      <dsp:nvSpPr>
        <dsp:cNvPr id="0" name=""/>
        <dsp:cNvSpPr/>
      </dsp:nvSpPr>
      <dsp:spPr>
        <a:xfrm>
          <a:off x="7050592" y="1290300"/>
          <a:ext cx="2506449" cy="482718"/>
        </a:xfrm>
        <a:prstGeom prst="roundRect">
          <a:avLst>
            <a:gd name="adj" fmla="val 10000"/>
          </a:avLst>
        </a:prstGeom>
        <a:solidFill>
          <a:schemeClr val="accent5">
            <a:hueOff val="-5147341"/>
            <a:satOff val="-716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Könyvtári</a:t>
          </a:r>
          <a:r>
            <a:rPr lang="hu-HU" sz="1200" kern="1200" dirty="0"/>
            <a:t> </a:t>
          </a:r>
          <a:r>
            <a:rPr lang="hu-HU" sz="1600" kern="1200" dirty="0"/>
            <a:t>munkakörben</a:t>
          </a:r>
          <a:r>
            <a:rPr lang="hu-HU" sz="1200" kern="1200" dirty="0"/>
            <a:t> </a:t>
          </a:r>
          <a:r>
            <a:rPr lang="hu-HU" sz="1600" kern="1200" dirty="0"/>
            <a:t>foglalkoztatottak</a:t>
          </a:r>
          <a:r>
            <a:rPr lang="hu-HU" sz="1200" kern="1200" dirty="0"/>
            <a:t> </a:t>
          </a:r>
          <a:r>
            <a:rPr lang="hu-HU" sz="1600" kern="1200" dirty="0"/>
            <a:t>száma</a:t>
          </a:r>
        </a:p>
      </dsp:txBody>
      <dsp:txXfrm>
        <a:off x="7064730" y="1304438"/>
        <a:ext cx="2478173" cy="454442"/>
      </dsp:txXfrm>
    </dsp:sp>
    <dsp:sp modelId="{8403F436-962D-42FE-AD71-75BB01A333A6}">
      <dsp:nvSpPr>
        <dsp:cNvPr id="0" name=""/>
        <dsp:cNvSpPr/>
      </dsp:nvSpPr>
      <dsp:spPr>
        <a:xfrm>
          <a:off x="7050592" y="1847283"/>
          <a:ext cx="2506449" cy="482718"/>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Kategória</a:t>
          </a:r>
        </a:p>
      </dsp:txBody>
      <dsp:txXfrm>
        <a:off x="7064730" y="1861421"/>
        <a:ext cx="2478173" cy="454442"/>
      </dsp:txXfrm>
    </dsp:sp>
    <dsp:sp modelId="{6109E3EF-4A4C-479D-83B6-82D593875B0E}">
      <dsp:nvSpPr>
        <dsp:cNvPr id="0" name=""/>
        <dsp:cNvSpPr/>
      </dsp:nvSpPr>
      <dsp:spPr>
        <a:xfrm>
          <a:off x="7050592" y="2404266"/>
          <a:ext cx="2506449" cy="727809"/>
        </a:xfrm>
        <a:prstGeom prst="roundRect">
          <a:avLst>
            <a:gd name="adj" fmla="val 10000"/>
          </a:avLst>
        </a:prstGeom>
        <a:solidFill>
          <a:schemeClr val="accent5">
            <a:hueOff val="-6618010"/>
            <a:satOff val="-9205"/>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Könyvtár két utolsó szervezeti önértékelésének dátuma</a:t>
          </a:r>
        </a:p>
      </dsp:txBody>
      <dsp:txXfrm>
        <a:off x="7071909" y="2425583"/>
        <a:ext cx="2463815" cy="685175"/>
      </dsp:txXfrm>
    </dsp:sp>
    <dsp:sp modelId="{D4B75C32-4782-43EB-A75B-0450C2B98C90}">
      <dsp:nvSpPr>
        <dsp:cNvPr id="0" name=""/>
        <dsp:cNvSpPr/>
      </dsp:nvSpPr>
      <dsp:spPr>
        <a:xfrm>
          <a:off x="7050592" y="3206341"/>
          <a:ext cx="2506449" cy="87389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u-HU" sz="1600" kern="1200" dirty="0"/>
            <a:t>Mióta foglalkoznak minőségüggyel; már meglévő MKC  dátuma</a:t>
          </a:r>
        </a:p>
      </dsp:txBody>
      <dsp:txXfrm>
        <a:off x="7076187" y="3231936"/>
        <a:ext cx="2455259" cy="822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45E74-1E07-479A-B87E-2A71304E17B4}">
      <dsp:nvSpPr>
        <dsp:cNvPr id="0" name=""/>
        <dsp:cNvSpPr/>
      </dsp:nvSpPr>
      <dsp:spPr>
        <a:xfrm>
          <a:off x="1283" y="0"/>
          <a:ext cx="3337470" cy="48863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 Kategória</a:t>
          </a:r>
        </a:p>
      </dsp:txBody>
      <dsp:txXfrm>
        <a:off x="1283" y="0"/>
        <a:ext cx="3337470" cy="1465897"/>
      </dsp:txXfrm>
    </dsp:sp>
    <dsp:sp modelId="{65058E9D-B778-41A3-B49F-772ADD23EB6E}">
      <dsp:nvSpPr>
        <dsp:cNvPr id="0" name=""/>
        <dsp:cNvSpPr/>
      </dsp:nvSpPr>
      <dsp:spPr>
        <a:xfrm>
          <a:off x="335030" y="1285005"/>
          <a:ext cx="2669976" cy="31753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u-HU" sz="2000" kern="1200" dirty="0"/>
            <a:t>20 fő fölötti szakmai létszám, </a:t>
          </a:r>
        </a:p>
        <a:p>
          <a:pPr marL="0" lvl="0" indent="0" algn="ctr" defTabSz="889000">
            <a:lnSpc>
              <a:spcPct val="90000"/>
            </a:lnSpc>
            <a:spcBef>
              <a:spcPct val="0"/>
            </a:spcBef>
            <a:spcAft>
              <a:spcPct val="35000"/>
            </a:spcAft>
            <a:buNone/>
          </a:pPr>
          <a:r>
            <a:rPr lang="hu-HU" sz="2000" kern="1200" dirty="0"/>
            <a:t>vármegyei hatókörű városi könyvtárak </a:t>
          </a:r>
        </a:p>
        <a:p>
          <a:pPr marL="0" lvl="0" indent="0" algn="ctr" defTabSz="889000">
            <a:lnSpc>
              <a:spcPct val="90000"/>
            </a:lnSpc>
            <a:spcBef>
              <a:spcPct val="0"/>
            </a:spcBef>
            <a:spcAft>
              <a:spcPct val="35000"/>
            </a:spcAft>
            <a:buNone/>
          </a:pPr>
          <a:r>
            <a:rPr lang="hu-HU" sz="2000" kern="1200" dirty="0"/>
            <a:t>és országos szakkönyvtárak</a:t>
          </a:r>
        </a:p>
        <a:p>
          <a:pPr marL="0" lvl="0" indent="0" algn="ctr" defTabSz="889000">
            <a:lnSpc>
              <a:spcPct val="90000"/>
            </a:lnSpc>
            <a:spcBef>
              <a:spcPct val="0"/>
            </a:spcBef>
            <a:spcAft>
              <a:spcPct val="35000"/>
            </a:spcAft>
            <a:buNone/>
          </a:pPr>
          <a:endParaRPr lang="hu-HU" sz="2000" kern="1200" dirty="0"/>
        </a:p>
      </dsp:txBody>
      <dsp:txXfrm>
        <a:off x="413231" y="1363206"/>
        <a:ext cx="2513574" cy="3018933"/>
      </dsp:txXfrm>
    </dsp:sp>
    <dsp:sp modelId="{E5250FFE-8046-4A95-8960-9FD5141BE1E7}">
      <dsp:nvSpPr>
        <dsp:cNvPr id="0" name=""/>
        <dsp:cNvSpPr/>
      </dsp:nvSpPr>
      <dsp:spPr>
        <a:xfrm>
          <a:off x="3589064" y="0"/>
          <a:ext cx="3337470" cy="48863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II. Kategória</a:t>
          </a:r>
        </a:p>
      </dsp:txBody>
      <dsp:txXfrm>
        <a:off x="3589064" y="0"/>
        <a:ext cx="3337470" cy="1465897"/>
      </dsp:txXfrm>
    </dsp:sp>
    <dsp:sp modelId="{162FF3AD-EA81-4283-A757-5B03C48C4B31}">
      <dsp:nvSpPr>
        <dsp:cNvPr id="0" name=""/>
        <dsp:cNvSpPr/>
      </dsp:nvSpPr>
      <dsp:spPr>
        <a:xfrm>
          <a:off x="3922811" y="1329126"/>
          <a:ext cx="2669976" cy="317463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u-HU" sz="2000" kern="1200" dirty="0"/>
            <a:t>5-25 fő közötti szakmai létszám, </a:t>
          </a:r>
        </a:p>
        <a:p>
          <a:pPr marL="0" lvl="0" indent="0" algn="ctr" defTabSz="889000">
            <a:lnSpc>
              <a:spcPct val="90000"/>
            </a:lnSpc>
            <a:spcBef>
              <a:spcPct val="0"/>
            </a:spcBef>
            <a:spcAft>
              <a:spcPct val="35000"/>
            </a:spcAft>
            <a:buNone/>
          </a:pPr>
          <a:r>
            <a:rPr lang="hu-HU" sz="2000" kern="1200" dirty="0"/>
            <a:t>szakkönyvtárak </a:t>
          </a:r>
        </a:p>
        <a:p>
          <a:pPr marL="0" lvl="0" indent="0" algn="ctr" defTabSz="889000">
            <a:lnSpc>
              <a:spcPct val="90000"/>
            </a:lnSpc>
            <a:spcBef>
              <a:spcPct val="0"/>
            </a:spcBef>
            <a:spcAft>
              <a:spcPct val="35000"/>
            </a:spcAft>
            <a:buNone/>
          </a:pPr>
          <a:r>
            <a:rPr lang="hu-HU" sz="2000" kern="1200" dirty="0"/>
            <a:t>és felsőoktatási nyilvános könyvtárak</a:t>
          </a:r>
        </a:p>
        <a:p>
          <a:pPr marL="0" lvl="0" indent="0" algn="ctr" defTabSz="889000">
            <a:lnSpc>
              <a:spcPct val="90000"/>
            </a:lnSpc>
            <a:spcBef>
              <a:spcPct val="0"/>
            </a:spcBef>
            <a:spcAft>
              <a:spcPct val="35000"/>
            </a:spcAft>
            <a:buNone/>
          </a:pPr>
          <a:endParaRPr lang="hu-HU" sz="2000" kern="1200" dirty="0"/>
        </a:p>
      </dsp:txBody>
      <dsp:txXfrm>
        <a:off x="4001012" y="1407327"/>
        <a:ext cx="2513574" cy="3018229"/>
      </dsp:txXfrm>
    </dsp:sp>
    <dsp:sp modelId="{F2A35F1B-CAC0-4214-B72C-932518FDB18F}">
      <dsp:nvSpPr>
        <dsp:cNvPr id="0" name=""/>
        <dsp:cNvSpPr/>
      </dsp:nvSpPr>
      <dsp:spPr>
        <a:xfrm>
          <a:off x="7176845" y="0"/>
          <a:ext cx="3337470" cy="48863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III. Kategória</a:t>
          </a:r>
        </a:p>
      </dsp:txBody>
      <dsp:txXfrm>
        <a:off x="7176845" y="0"/>
        <a:ext cx="3337470" cy="1465897"/>
      </dsp:txXfrm>
    </dsp:sp>
    <dsp:sp modelId="{1A928F40-28D1-4C23-93AB-5A6DE81F8C35}">
      <dsp:nvSpPr>
        <dsp:cNvPr id="0" name=""/>
        <dsp:cNvSpPr/>
      </dsp:nvSpPr>
      <dsp:spPr>
        <a:xfrm>
          <a:off x="7498070" y="1292181"/>
          <a:ext cx="2669976" cy="317533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u-HU" sz="2000" kern="1200" dirty="0"/>
            <a:t>1-6 fő közötti szakmai létszámmal működő könyvtárak</a:t>
          </a:r>
        </a:p>
        <a:p>
          <a:pPr marL="0" lvl="0" indent="0" algn="ctr" defTabSz="889000">
            <a:lnSpc>
              <a:spcPct val="90000"/>
            </a:lnSpc>
            <a:spcBef>
              <a:spcPct val="0"/>
            </a:spcBef>
            <a:spcAft>
              <a:spcPct val="35000"/>
            </a:spcAft>
            <a:buNone/>
          </a:pPr>
          <a:endParaRPr lang="hu-HU" sz="2000" kern="1200" dirty="0"/>
        </a:p>
      </dsp:txBody>
      <dsp:txXfrm>
        <a:off x="7576271" y="1370382"/>
        <a:ext cx="2513574" cy="3018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B9E7F-AA5E-481D-B012-A8F356EDD4B3}">
      <dsp:nvSpPr>
        <dsp:cNvPr id="0" name=""/>
        <dsp:cNvSpPr/>
      </dsp:nvSpPr>
      <dsp:spPr>
        <a:xfrm rot="16200000">
          <a:off x="-1658469" y="2543069"/>
          <a:ext cx="3948779" cy="5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845" bIns="0" numCol="1" spcCol="1270" anchor="t" anchorCtr="0">
          <a:noAutofit/>
        </a:bodyPr>
        <a:lstStyle/>
        <a:p>
          <a:pPr marL="0" lvl="0" indent="0" algn="r" defTabSz="1600200">
            <a:lnSpc>
              <a:spcPct val="90000"/>
            </a:lnSpc>
            <a:spcBef>
              <a:spcPct val="0"/>
            </a:spcBef>
            <a:spcAft>
              <a:spcPct val="35000"/>
            </a:spcAft>
            <a:buNone/>
          </a:pPr>
          <a:endParaRPr lang="hu-HU" sz="3600" kern="1200"/>
        </a:p>
      </dsp:txBody>
      <dsp:txXfrm>
        <a:off x="-1658469" y="2543069"/>
        <a:ext cx="3948779" cy="505524"/>
      </dsp:txXfrm>
    </dsp:sp>
    <dsp:sp modelId="{2ABDC9A5-6BD4-480F-8FE8-F3487A6C0D8F}">
      <dsp:nvSpPr>
        <dsp:cNvPr id="0" name=""/>
        <dsp:cNvSpPr/>
      </dsp:nvSpPr>
      <dsp:spPr>
        <a:xfrm>
          <a:off x="568682" y="710402"/>
          <a:ext cx="2518050" cy="41708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45845" rIns="128016" bIns="128016" numCol="1" spcCol="1270" anchor="t" anchorCtr="0">
          <a:noAutofit/>
        </a:bodyPr>
        <a:lstStyle/>
        <a:p>
          <a:pPr marL="171450" lvl="1" indent="-171450" algn="l" defTabSz="711200">
            <a:lnSpc>
              <a:spcPct val="90000"/>
            </a:lnSpc>
            <a:spcBef>
              <a:spcPct val="0"/>
            </a:spcBef>
            <a:spcAft>
              <a:spcPct val="15000"/>
            </a:spcAft>
            <a:buChar char="•"/>
          </a:pPr>
          <a:endParaRPr lang="hu-HU" sz="1600" kern="1200" dirty="0"/>
        </a:p>
        <a:p>
          <a:pPr marL="171450" lvl="1" indent="-171450" algn="l" defTabSz="800100">
            <a:lnSpc>
              <a:spcPct val="90000"/>
            </a:lnSpc>
            <a:spcBef>
              <a:spcPct val="0"/>
            </a:spcBef>
            <a:spcAft>
              <a:spcPct val="15000"/>
            </a:spcAft>
            <a:buChar char="•"/>
          </a:pPr>
          <a:r>
            <a:rPr lang="hu-HU" sz="1800" kern="1200" dirty="0"/>
            <a:t>Statisztikai adatszolgáltatás – tárgyévet megelőző 3 évben</a:t>
          </a:r>
        </a:p>
        <a:p>
          <a:pPr marL="171450" lvl="1" indent="-171450" algn="l" defTabSz="711200">
            <a:lnSpc>
              <a:spcPct val="90000"/>
            </a:lnSpc>
            <a:spcBef>
              <a:spcPct val="0"/>
            </a:spcBef>
            <a:spcAft>
              <a:spcPct val="15000"/>
            </a:spcAft>
            <a:buChar char="•"/>
          </a:pPr>
          <a:endParaRPr lang="hu-HU" sz="1600" kern="1200" dirty="0"/>
        </a:p>
      </dsp:txBody>
      <dsp:txXfrm>
        <a:off x="568682" y="710402"/>
        <a:ext cx="2518050" cy="4170859"/>
      </dsp:txXfrm>
    </dsp:sp>
    <dsp:sp modelId="{B2C6FCE7-FA1E-4A2A-B76F-5C9A27FEDD3E}">
      <dsp:nvSpPr>
        <dsp:cNvPr id="0" name=""/>
        <dsp:cNvSpPr/>
      </dsp:nvSpPr>
      <dsp:spPr>
        <a:xfrm>
          <a:off x="0" y="388"/>
          <a:ext cx="1011049" cy="1011049"/>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B6F8C8-89D2-4911-BEC6-8623BBE7E85D}">
      <dsp:nvSpPr>
        <dsp:cNvPr id="0" name=""/>
        <dsp:cNvSpPr/>
      </dsp:nvSpPr>
      <dsp:spPr>
        <a:xfrm rot="16200000">
          <a:off x="2024384" y="2543069"/>
          <a:ext cx="3948779" cy="5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845" bIns="0" numCol="1" spcCol="1270" anchor="t" anchorCtr="0">
          <a:noAutofit/>
        </a:bodyPr>
        <a:lstStyle/>
        <a:p>
          <a:pPr marL="0" lvl="0" indent="0" algn="r" defTabSz="1600200">
            <a:lnSpc>
              <a:spcPct val="90000"/>
            </a:lnSpc>
            <a:spcBef>
              <a:spcPct val="0"/>
            </a:spcBef>
            <a:spcAft>
              <a:spcPct val="35000"/>
            </a:spcAft>
            <a:buNone/>
          </a:pPr>
          <a:endParaRPr lang="hu-HU" sz="3600" kern="1200"/>
        </a:p>
      </dsp:txBody>
      <dsp:txXfrm>
        <a:off x="2024384" y="2543069"/>
        <a:ext cx="3948779" cy="505524"/>
      </dsp:txXfrm>
    </dsp:sp>
    <dsp:sp modelId="{DE92338F-7F90-4395-B068-DF7894009C98}">
      <dsp:nvSpPr>
        <dsp:cNvPr id="0" name=""/>
        <dsp:cNvSpPr/>
      </dsp:nvSpPr>
      <dsp:spPr>
        <a:xfrm>
          <a:off x="4251537" y="683273"/>
          <a:ext cx="2518050" cy="422511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45845" rIns="128016" bIns="128016" numCol="1" spcCol="1270" anchor="t" anchorCtr="0">
          <a:noAutofit/>
        </a:bodyPr>
        <a:lstStyle/>
        <a:p>
          <a:pPr marL="171450" lvl="1" indent="-171450" algn="l" defTabSz="800100">
            <a:lnSpc>
              <a:spcPct val="90000"/>
            </a:lnSpc>
            <a:spcBef>
              <a:spcPct val="0"/>
            </a:spcBef>
            <a:spcAft>
              <a:spcPct val="15000"/>
            </a:spcAft>
            <a:buChar char="•"/>
          </a:pPr>
          <a:r>
            <a:rPr lang="hu-HU" sz="1800" kern="1200" dirty="0"/>
            <a:t>Minőségpolitikai nyilatkozat megtalálható a honlapon</a:t>
          </a:r>
        </a:p>
        <a:p>
          <a:pPr marL="228600" lvl="1" indent="-228600" algn="l" defTabSz="977900">
            <a:lnSpc>
              <a:spcPct val="90000"/>
            </a:lnSpc>
            <a:spcBef>
              <a:spcPct val="0"/>
            </a:spcBef>
            <a:spcAft>
              <a:spcPct val="15000"/>
            </a:spcAft>
            <a:buChar char="•"/>
          </a:pPr>
          <a:endParaRPr lang="hu-HU" sz="2200" kern="1200" dirty="0"/>
        </a:p>
        <a:p>
          <a:pPr marL="171450" lvl="1" indent="-171450" algn="l" defTabSz="800100">
            <a:lnSpc>
              <a:spcPct val="90000"/>
            </a:lnSpc>
            <a:spcBef>
              <a:spcPct val="0"/>
            </a:spcBef>
            <a:spcAft>
              <a:spcPct val="15000"/>
            </a:spcAft>
            <a:buChar char="•"/>
          </a:pPr>
          <a:r>
            <a:rPr lang="hu-HU" sz="1800" kern="1200" dirty="0"/>
            <a:t>Két önértékelés, amelyek elvégzése között legalább egy év telt el</a:t>
          </a:r>
        </a:p>
      </dsp:txBody>
      <dsp:txXfrm>
        <a:off x="4251537" y="683273"/>
        <a:ext cx="2518050" cy="4225115"/>
      </dsp:txXfrm>
    </dsp:sp>
    <dsp:sp modelId="{67AD7D64-A4EE-490B-ABF2-FFC136C08DD9}">
      <dsp:nvSpPr>
        <dsp:cNvPr id="0" name=""/>
        <dsp:cNvSpPr/>
      </dsp:nvSpPr>
      <dsp:spPr>
        <a:xfrm>
          <a:off x="3654572" y="388"/>
          <a:ext cx="1011049" cy="1011049"/>
        </a:xfrm>
        <a:prstGeom prst="rect">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E3E4-C119-4EAD-8900-755E79D44494}">
      <dsp:nvSpPr>
        <dsp:cNvPr id="0" name=""/>
        <dsp:cNvSpPr/>
      </dsp:nvSpPr>
      <dsp:spPr>
        <a:xfrm rot="16200000">
          <a:off x="5707239" y="2543069"/>
          <a:ext cx="3948779" cy="50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845" bIns="0" numCol="1" spcCol="1270" anchor="t" anchorCtr="0">
          <a:noAutofit/>
        </a:bodyPr>
        <a:lstStyle/>
        <a:p>
          <a:pPr marL="0" lvl="0" indent="0" algn="r" defTabSz="1600200">
            <a:lnSpc>
              <a:spcPct val="90000"/>
            </a:lnSpc>
            <a:spcBef>
              <a:spcPct val="0"/>
            </a:spcBef>
            <a:spcAft>
              <a:spcPct val="35000"/>
            </a:spcAft>
            <a:buNone/>
          </a:pPr>
          <a:endParaRPr lang="hu-HU" sz="3600" kern="1200"/>
        </a:p>
      </dsp:txBody>
      <dsp:txXfrm>
        <a:off x="5707239" y="2543069"/>
        <a:ext cx="3948779" cy="505524"/>
      </dsp:txXfrm>
    </dsp:sp>
    <dsp:sp modelId="{9037B16E-018F-4783-B3BC-6376F9194247}">
      <dsp:nvSpPr>
        <dsp:cNvPr id="0" name=""/>
        <dsp:cNvSpPr/>
      </dsp:nvSpPr>
      <dsp:spPr>
        <a:xfrm>
          <a:off x="7934391" y="698457"/>
          <a:ext cx="2518050" cy="419474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45845" rIns="128016" bIns="128016" numCol="1" spcCol="1270" anchor="t" anchorCtr="0">
          <a:noAutofit/>
        </a:bodyPr>
        <a:lstStyle/>
        <a:p>
          <a:pPr marL="171450" lvl="1" indent="-171450" algn="l" defTabSz="800100">
            <a:lnSpc>
              <a:spcPct val="90000"/>
            </a:lnSpc>
            <a:spcBef>
              <a:spcPct val="0"/>
            </a:spcBef>
            <a:spcAft>
              <a:spcPct val="15000"/>
            </a:spcAft>
            <a:buChar char="•"/>
          </a:pPr>
          <a:r>
            <a:rPr lang="hu-HU" sz="1800" kern="1200" dirty="0"/>
            <a:t>A pályázati adatlapon a könyvtár nyilatkozik:</a:t>
          </a:r>
        </a:p>
        <a:p>
          <a:pPr marL="342900" lvl="2" indent="-171450" algn="l" defTabSz="800100">
            <a:lnSpc>
              <a:spcPct val="90000"/>
            </a:lnSpc>
            <a:spcBef>
              <a:spcPct val="0"/>
            </a:spcBef>
            <a:spcAft>
              <a:spcPct val="15000"/>
            </a:spcAft>
            <a:buChar char="•"/>
          </a:pPr>
          <a:r>
            <a:rPr lang="hu-HU" sz="1800" kern="1200" dirty="0"/>
            <a:t>Segíti a kirendelt szakértők munkáját</a:t>
          </a:r>
        </a:p>
        <a:p>
          <a:pPr marL="342900" lvl="2" indent="-171450" algn="l" defTabSz="800100">
            <a:lnSpc>
              <a:spcPct val="90000"/>
            </a:lnSpc>
            <a:spcBef>
              <a:spcPct val="0"/>
            </a:spcBef>
            <a:spcAft>
              <a:spcPct val="15000"/>
            </a:spcAft>
            <a:buChar char="•"/>
          </a:pPr>
          <a:r>
            <a:rPr lang="hu-HU" sz="1800" kern="1200" dirty="0"/>
            <a:t>A sikeres pályázatot közzéteszi a honlapján</a:t>
          </a:r>
        </a:p>
        <a:p>
          <a:pPr marL="342900" lvl="2" indent="-171450" algn="l" defTabSz="800100">
            <a:lnSpc>
              <a:spcPct val="90000"/>
            </a:lnSpc>
            <a:spcBef>
              <a:spcPct val="0"/>
            </a:spcBef>
            <a:spcAft>
              <a:spcPct val="15000"/>
            </a:spcAft>
            <a:buChar char="•"/>
          </a:pPr>
          <a:r>
            <a:rPr lang="hu-HU" sz="1800" kern="1200" dirty="0"/>
            <a:t>Megismeri az adatkezelési tájékoztatót</a:t>
          </a:r>
        </a:p>
        <a:p>
          <a:pPr marL="342900" lvl="2" indent="-171450" algn="l" defTabSz="800100">
            <a:lnSpc>
              <a:spcPct val="90000"/>
            </a:lnSpc>
            <a:spcBef>
              <a:spcPct val="0"/>
            </a:spcBef>
            <a:spcAft>
              <a:spcPct val="15000"/>
            </a:spcAft>
            <a:buChar char="•"/>
          </a:pPr>
          <a:r>
            <a:rPr lang="hu-HU" sz="1800" kern="1200" dirty="0"/>
            <a:t>Bejelenti az adatváltozást (név, cím, e-mail-cím, telefonszám)</a:t>
          </a:r>
        </a:p>
        <a:p>
          <a:pPr marL="171450" lvl="1" indent="-171450" algn="l" defTabSz="711200">
            <a:lnSpc>
              <a:spcPct val="90000"/>
            </a:lnSpc>
            <a:spcBef>
              <a:spcPct val="0"/>
            </a:spcBef>
            <a:spcAft>
              <a:spcPct val="15000"/>
            </a:spcAft>
            <a:buChar char="•"/>
          </a:pPr>
          <a:endParaRPr lang="hu-HU" sz="1600" kern="1200" dirty="0"/>
        </a:p>
      </dsp:txBody>
      <dsp:txXfrm>
        <a:off x="7934391" y="698457"/>
        <a:ext cx="2518050" cy="4194749"/>
      </dsp:txXfrm>
    </dsp:sp>
    <dsp:sp modelId="{9A72514F-6D1C-4AAC-8CA6-C623837F4DC0}">
      <dsp:nvSpPr>
        <dsp:cNvPr id="0" name=""/>
        <dsp:cNvSpPr/>
      </dsp:nvSpPr>
      <dsp:spPr>
        <a:xfrm>
          <a:off x="7324283" y="388"/>
          <a:ext cx="1011049" cy="1011049"/>
        </a:xfrm>
        <a:prstGeom prst="rect">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FFFEB-028A-472F-85D4-0EB4F923A287}">
      <dsp:nvSpPr>
        <dsp:cNvPr id="0" name=""/>
        <dsp:cNvSpPr/>
      </dsp:nvSpPr>
      <dsp:spPr>
        <a:xfrm>
          <a:off x="15" y="0"/>
          <a:ext cx="3337470" cy="56492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a:t>Formai követelmények</a:t>
          </a:r>
          <a:endParaRPr lang="hu-HU" sz="2400" kern="1200" dirty="0"/>
        </a:p>
      </dsp:txBody>
      <dsp:txXfrm>
        <a:off x="15" y="0"/>
        <a:ext cx="3337470" cy="1694771"/>
      </dsp:txXfrm>
    </dsp:sp>
    <dsp:sp modelId="{06A533A8-11EB-400B-8760-C4DF497F805E}">
      <dsp:nvSpPr>
        <dsp:cNvPr id="0" name=""/>
        <dsp:cNvSpPr/>
      </dsp:nvSpPr>
      <dsp:spPr>
        <a:xfrm>
          <a:off x="159039" y="3118057"/>
          <a:ext cx="3064465" cy="22157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Igényes megjelenés</a:t>
          </a:r>
        </a:p>
        <a:p>
          <a:pPr marL="0" lvl="0" indent="0" algn="l" defTabSz="666750">
            <a:lnSpc>
              <a:spcPct val="90000"/>
            </a:lnSpc>
            <a:spcBef>
              <a:spcPct val="0"/>
            </a:spcBef>
            <a:spcAft>
              <a:spcPct val="35000"/>
            </a:spcAft>
            <a:buNone/>
          </a:pPr>
          <a:r>
            <a:rPr lang="hu-HU" sz="1500" kern="1200" dirty="0"/>
            <a:t>Tartalomjegyzék, oldalszámozás, grafikonok, táblázatok, infografikák</a:t>
          </a:r>
        </a:p>
        <a:p>
          <a:pPr marL="0" lvl="0" indent="0" algn="l" defTabSz="666750">
            <a:lnSpc>
              <a:spcPct val="90000"/>
            </a:lnSpc>
            <a:spcBef>
              <a:spcPct val="0"/>
            </a:spcBef>
            <a:spcAft>
              <a:spcPct val="35000"/>
            </a:spcAft>
            <a:buNone/>
          </a:pPr>
          <a:r>
            <a:rPr lang="hu-HU" sz="1500" kern="1200" dirty="0"/>
            <a:t>Fotó nem kötelező! (Legfeljebb a szöveg alátámasztására, az arculat tükrözésére)</a:t>
          </a:r>
        </a:p>
      </dsp:txBody>
      <dsp:txXfrm>
        <a:off x="223937" y="3182955"/>
        <a:ext cx="2934669" cy="2085991"/>
      </dsp:txXfrm>
    </dsp:sp>
    <dsp:sp modelId="{67E5EC39-7F19-45A7-9B81-39777D610904}">
      <dsp:nvSpPr>
        <dsp:cNvPr id="0" name=""/>
        <dsp:cNvSpPr/>
      </dsp:nvSpPr>
      <dsp:spPr>
        <a:xfrm>
          <a:off x="222691" y="1230633"/>
          <a:ext cx="3041023" cy="1279458"/>
        </a:xfrm>
        <a:prstGeom prst="roundRect">
          <a:avLst>
            <a:gd name="adj" fmla="val 10000"/>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hu-HU" sz="1500" kern="1200">
              <a:solidFill>
                <a:schemeClr val="bg1"/>
              </a:solidFill>
            </a:rPr>
            <a:t>Kategória         Karakterszám</a:t>
          </a:r>
        </a:p>
        <a:p>
          <a:pPr marL="0" lvl="0" indent="0" algn="ctr" defTabSz="666750">
            <a:lnSpc>
              <a:spcPct val="90000"/>
            </a:lnSpc>
            <a:spcBef>
              <a:spcPct val="0"/>
            </a:spcBef>
            <a:spcAft>
              <a:spcPct val="35000"/>
            </a:spcAft>
            <a:buNone/>
          </a:pPr>
          <a:r>
            <a:rPr lang="hu-HU" sz="1500" kern="1200">
              <a:solidFill>
                <a:schemeClr val="bg1"/>
              </a:solidFill>
            </a:rPr>
            <a:t>I.                         150.000</a:t>
          </a:r>
        </a:p>
        <a:p>
          <a:pPr marL="0" lvl="0" indent="0" algn="ctr" defTabSz="666750">
            <a:lnSpc>
              <a:spcPct val="90000"/>
            </a:lnSpc>
            <a:spcBef>
              <a:spcPct val="0"/>
            </a:spcBef>
            <a:spcAft>
              <a:spcPct val="35000"/>
            </a:spcAft>
            <a:buNone/>
          </a:pPr>
          <a:r>
            <a:rPr lang="hu-HU" sz="1500" kern="1200">
              <a:solidFill>
                <a:schemeClr val="bg1"/>
              </a:solidFill>
            </a:rPr>
            <a:t>II.                        125.000</a:t>
          </a:r>
        </a:p>
        <a:p>
          <a:pPr marL="0" lvl="0" indent="0" algn="ctr" defTabSz="666750">
            <a:lnSpc>
              <a:spcPct val="90000"/>
            </a:lnSpc>
            <a:spcBef>
              <a:spcPct val="0"/>
            </a:spcBef>
            <a:spcAft>
              <a:spcPct val="35000"/>
            </a:spcAft>
            <a:buNone/>
          </a:pPr>
          <a:r>
            <a:rPr lang="hu-HU" sz="1500" kern="1200">
              <a:solidFill>
                <a:schemeClr val="bg1"/>
              </a:solidFill>
            </a:rPr>
            <a:t>III.                         75.000</a:t>
          </a:r>
          <a:endParaRPr lang="hu-HU" sz="1500" kern="1200" dirty="0">
            <a:solidFill>
              <a:schemeClr val="bg1"/>
            </a:solidFill>
          </a:endParaRPr>
        </a:p>
      </dsp:txBody>
      <dsp:txXfrm>
        <a:off x="260165" y="1268107"/>
        <a:ext cx="2966075" cy="1204510"/>
      </dsp:txXfrm>
    </dsp:sp>
    <dsp:sp modelId="{03E105B2-5FDA-4A9F-B494-F2C5AD26D0B0}">
      <dsp:nvSpPr>
        <dsp:cNvPr id="0" name=""/>
        <dsp:cNvSpPr/>
      </dsp:nvSpPr>
      <dsp:spPr>
        <a:xfrm>
          <a:off x="3589064" y="0"/>
          <a:ext cx="3337470" cy="56492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a:t>Tartalmi követelmények</a:t>
          </a:r>
          <a:endParaRPr lang="hu-HU" sz="2400" kern="1200" dirty="0"/>
        </a:p>
      </dsp:txBody>
      <dsp:txXfrm>
        <a:off x="3589064" y="0"/>
        <a:ext cx="3337470" cy="1694771"/>
      </dsp:txXfrm>
    </dsp:sp>
    <dsp:sp modelId="{A3B68E72-3ED8-4219-A93C-9BC04D9D0F4E}">
      <dsp:nvSpPr>
        <dsp:cNvPr id="0" name=""/>
        <dsp:cNvSpPr/>
      </dsp:nvSpPr>
      <dsp:spPr>
        <a:xfrm>
          <a:off x="3922811" y="1247279"/>
          <a:ext cx="2669976" cy="519720"/>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Felépítése tükrözze a KMÉR struktúráját</a:t>
          </a:r>
        </a:p>
      </dsp:txBody>
      <dsp:txXfrm>
        <a:off x="3938033" y="1262501"/>
        <a:ext cx="2639532" cy="489276"/>
      </dsp:txXfrm>
    </dsp:sp>
    <dsp:sp modelId="{5EEFB4CF-7178-49B6-AD98-CB78C092FD9C}">
      <dsp:nvSpPr>
        <dsp:cNvPr id="0" name=""/>
        <dsp:cNvSpPr/>
      </dsp:nvSpPr>
      <dsp:spPr>
        <a:xfrm>
          <a:off x="3922811" y="1863755"/>
          <a:ext cx="2669976" cy="995860"/>
        </a:xfrm>
        <a:prstGeom prst="roundRect">
          <a:avLst>
            <a:gd name="adj" fmla="val 10000"/>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Adottságkritériumok elemei, fejlesztések az eredménykritériumok elemzése alapján (PDCA-ciklus)</a:t>
          </a:r>
        </a:p>
      </dsp:txBody>
      <dsp:txXfrm>
        <a:off x="3951979" y="1892923"/>
        <a:ext cx="2611640" cy="937524"/>
      </dsp:txXfrm>
    </dsp:sp>
    <dsp:sp modelId="{4C08CBC8-8989-4691-B7D6-A639F394EA28}">
      <dsp:nvSpPr>
        <dsp:cNvPr id="0" name=""/>
        <dsp:cNvSpPr/>
      </dsp:nvSpPr>
      <dsp:spPr>
        <a:xfrm>
          <a:off x="3922811" y="3072169"/>
          <a:ext cx="2669976" cy="87782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Mérések, eredmények, elemzések kapcsolata a  stratégiai célokkal</a:t>
          </a:r>
        </a:p>
      </dsp:txBody>
      <dsp:txXfrm>
        <a:off x="3948522" y="3097880"/>
        <a:ext cx="2618554" cy="826401"/>
      </dsp:txXfrm>
    </dsp:sp>
    <dsp:sp modelId="{7496EBD5-7F55-44CE-85FB-0D5EEFFAACF6}">
      <dsp:nvSpPr>
        <dsp:cNvPr id="0" name=""/>
        <dsp:cNvSpPr/>
      </dsp:nvSpPr>
      <dsp:spPr>
        <a:xfrm>
          <a:off x="3922811" y="4124775"/>
          <a:ext cx="2669976" cy="1215497"/>
        </a:xfrm>
        <a:prstGeom prst="roundRect">
          <a:avLst>
            <a:gd name="adj" fmla="val 10000"/>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Eredménykritériumok méréseken alapuló bemutatása, mutatószámok, trendek, rövid szöveges értékelés</a:t>
          </a:r>
        </a:p>
      </dsp:txBody>
      <dsp:txXfrm>
        <a:off x="3958412" y="4160376"/>
        <a:ext cx="2598774" cy="1144295"/>
      </dsp:txXfrm>
    </dsp:sp>
    <dsp:sp modelId="{39B6E73D-C8BB-4A5E-B047-A9132D6F64DE}">
      <dsp:nvSpPr>
        <dsp:cNvPr id="0" name=""/>
        <dsp:cNvSpPr/>
      </dsp:nvSpPr>
      <dsp:spPr>
        <a:xfrm>
          <a:off x="7178129" y="0"/>
          <a:ext cx="3337470" cy="56492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a:t>Tartalmi követelmények</a:t>
          </a:r>
          <a:endParaRPr lang="hu-HU" sz="2400" kern="1200" dirty="0"/>
        </a:p>
      </dsp:txBody>
      <dsp:txXfrm>
        <a:off x="7178129" y="0"/>
        <a:ext cx="3337470" cy="1694771"/>
      </dsp:txXfrm>
    </dsp:sp>
    <dsp:sp modelId="{54231806-D4A6-488C-80DA-4D9282D738BA}">
      <dsp:nvSpPr>
        <dsp:cNvPr id="0" name=""/>
        <dsp:cNvSpPr/>
      </dsp:nvSpPr>
      <dsp:spPr>
        <a:xfrm>
          <a:off x="7523114" y="1249830"/>
          <a:ext cx="2669976" cy="643906"/>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Kulcsfolyamatok kiemelt elemzése</a:t>
          </a:r>
        </a:p>
      </dsp:txBody>
      <dsp:txXfrm>
        <a:off x="7541973" y="1268689"/>
        <a:ext cx="2632258" cy="606188"/>
      </dsp:txXfrm>
    </dsp:sp>
    <dsp:sp modelId="{F0A8A665-287B-49DC-BA0A-39520B71DEB8}">
      <dsp:nvSpPr>
        <dsp:cNvPr id="0" name=""/>
        <dsp:cNvSpPr/>
      </dsp:nvSpPr>
      <dsp:spPr>
        <a:xfrm>
          <a:off x="7510592" y="2268579"/>
          <a:ext cx="2669976" cy="1161845"/>
        </a:xfrm>
        <a:prstGeom prst="roundRect">
          <a:avLst>
            <a:gd name="adj" fmla="val 10000"/>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Két utolsó szervezeti önértékelés eredményeinek összehasonlítása, változások értékelése </a:t>
          </a:r>
        </a:p>
      </dsp:txBody>
      <dsp:txXfrm>
        <a:off x="7544621" y="2302608"/>
        <a:ext cx="2601918" cy="1093787"/>
      </dsp:txXfrm>
    </dsp:sp>
    <dsp:sp modelId="{3B6711F9-AF08-4859-911F-FD670EC297B5}">
      <dsp:nvSpPr>
        <dsp:cNvPr id="0" name=""/>
        <dsp:cNvSpPr/>
      </dsp:nvSpPr>
      <dsp:spPr>
        <a:xfrm>
          <a:off x="7510592" y="3858915"/>
          <a:ext cx="2669976" cy="150696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l" defTabSz="666750">
            <a:lnSpc>
              <a:spcPct val="90000"/>
            </a:lnSpc>
            <a:spcBef>
              <a:spcPct val="0"/>
            </a:spcBef>
            <a:spcAft>
              <a:spcPct val="35000"/>
            </a:spcAft>
            <a:buNone/>
          </a:pPr>
          <a:r>
            <a:rPr lang="hu-HU" sz="1500" kern="1200" dirty="0"/>
            <a:t>A pályázathoz benyújtott önértékelési eredmények alapján meghatározott fejlesztési irányok</a:t>
          </a:r>
        </a:p>
        <a:p>
          <a:pPr marL="0" lvl="0" indent="0" algn="ctr" defTabSz="666750">
            <a:lnSpc>
              <a:spcPct val="90000"/>
            </a:lnSpc>
            <a:spcBef>
              <a:spcPct val="0"/>
            </a:spcBef>
            <a:spcAft>
              <a:spcPct val="35000"/>
            </a:spcAft>
            <a:buNone/>
          </a:pPr>
          <a:endParaRPr lang="hu-HU" sz="1500" kern="1200" dirty="0"/>
        </a:p>
      </dsp:txBody>
      <dsp:txXfrm>
        <a:off x="7554729" y="3903052"/>
        <a:ext cx="2581702" cy="1418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3F0B7-726A-4521-9C9F-42235737975E}">
      <dsp:nvSpPr>
        <dsp:cNvPr id="0" name=""/>
        <dsp:cNvSpPr/>
      </dsp:nvSpPr>
      <dsp:spPr>
        <a:xfrm>
          <a:off x="83364" y="1238"/>
          <a:ext cx="3578097" cy="21468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Az MKC adományozásáról a kultúráért felelős miniszter dönt</a:t>
          </a:r>
        </a:p>
      </dsp:txBody>
      <dsp:txXfrm>
        <a:off x="83364" y="1238"/>
        <a:ext cx="3578097" cy="2146858"/>
      </dsp:txXfrm>
    </dsp:sp>
    <dsp:sp modelId="{4CC9E0C6-4769-46A8-A436-AFEF47B54CE0}">
      <dsp:nvSpPr>
        <dsp:cNvPr id="0" name=""/>
        <dsp:cNvSpPr/>
      </dsp:nvSpPr>
      <dsp:spPr>
        <a:xfrm>
          <a:off x="4079777" y="80006"/>
          <a:ext cx="3546574" cy="2146858"/>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Cím használata 5 évig </a:t>
          </a:r>
          <a:br>
            <a:rPr lang="hu-HU" sz="2800" kern="1200" dirty="0"/>
          </a:br>
          <a:r>
            <a:rPr lang="hu-HU" sz="2800" kern="1200" dirty="0"/>
            <a:t>(2025-2029)</a:t>
          </a:r>
        </a:p>
      </dsp:txBody>
      <dsp:txXfrm>
        <a:off x="4079777" y="80006"/>
        <a:ext cx="3546574" cy="2146858"/>
      </dsp:txXfrm>
    </dsp:sp>
    <dsp:sp modelId="{806CF786-377E-4BA4-B8B1-95A6419B2402}">
      <dsp:nvSpPr>
        <dsp:cNvPr id="0" name=""/>
        <dsp:cNvSpPr/>
      </dsp:nvSpPr>
      <dsp:spPr>
        <a:xfrm>
          <a:off x="67602" y="2505906"/>
          <a:ext cx="3578097" cy="2146858"/>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Elnyerhető pályadíj összege:</a:t>
          </a:r>
          <a:br>
            <a:rPr lang="hu-HU" sz="2800" kern="1200" dirty="0"/>
          </a:br>
          <a:r>
            <a:rPr lang="hu-HU" sz="2800" kern="1200" dirty="0"/>
            <a:t> 500.000,- Ft</a:t>
          </a:r>
        </a:p>
      </dsp:txBody>
      <dsp:txXfrm>
        <a:off x="67602" y="2505906"/>
        <a:ext cx="3578097" cy="2146858"/>
      </dsp:txXfrm>
    </dsp:sp>
    <dsp:sp modelId="{7BE54293-7CF3-46A8-9142-8536F8268B8D}">
      <dsp:nvSpPr>
        <dsp:cNvPr id="0" name=""/>
        <dsp:cNvSpPr/>
      </dsp:nvSpPr>
      <dsp:spPr>
        <a:xfrm>
          <a:off x="4003509" y="2505906"/>
          <a:ext cx="3578097" cy="214685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u="none" kern="1200" dirty="0"/>
            <a:t>Ünnepélyes eredményhirdetés: 2025 január </a:t>
          </a:r>
        </a:p>
      </dsp:txBody>
      <dsp:txXfrm>
        <a:off x="4003509" y="2505906"/>
        <a:ext cx="3578097" cy="2146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AA8-5B09-4CDD-8A11-820788CD7F84}">
      <dsp:nvSpPr>
        <dsp:cNvPr id="0" name=""/>
        <dsp:cNvSpPr/>
      </dsp:nvSpPr>
      <dsp:spPr>
        <a:xfrm>
          <a:off x="785" y="101578"/>
          <a:ext cx="3062266" cy="18373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Statisztikai adatszolgáltatás – tárgyévet megelőző 5 év</a:t>
          </a:r>
        </a:p>
        <a:p>
          <a:pPr marL="0" lvl="0" indent="0" algn="ctr" defTabSz="844550">
            <a:lnSpc>
              <a:spcPct val="90000"/>
            </a:lnSpc>
            <a:spcBef>
              <a:spcPct val="0"/>
            </a:spcBef>
            <a:spcAft>
              <a:spcPct val="35000"/>
            </a:spcAft>
            <a:buNone/>
          </a:pPr>
          <a:endParaRPr lang="hu-HU" sz="1800" kern="1200" dirty="0"/>
        </a:p>
      </dsp:txBody>
      <dsp:txXfrm>
        <a:off x="785" y="101578"/>
        <a:ext cx="3062266" cy="1837360"/>
      </dsp:txXfrm>
    </dsp:sp>
    <dsp:sp modelId="{42135370-F12C-4F4C-A386-5FF91378AB7F}">
      <dsp:nvSpPr>
        <dsp:cNvPr id="0" name=""/>
        <dsp:cNvSpPr/>
      </dsp:nvSpPr>
      <dsp:spPr>
        <a:xfrm>
          <a:off x="3369278" y="101578"/>
          <a:ext cx="3062266" cy="183736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t>Pályázati adatlap nyilatkozatait elfogadja</a:t>
          </a:r>
        </a:p>
        <a:p>
          <a:pPr marL="0" lvl="0" indent="0" algn="ctr" defTabSz="889000">
            <a:lnSpc>
              <a:spcPct val="90000"/>
            </a:lnSpc>
            <a:spcBef>
              <a:spcPct val="0"/>
            </a:spcBef>
            <a:spcAft>
              <a:spcPct val="35000"/>
            </a:spcAft>
            <a:buNone/>
          </a:pPr>
          <a:endParaRPr lang="hu-HU" sz="1800" kern="1200" dirty="0"/>
        </a:p>
      </dsp:txBody>
      <dsp:txXfrm>
        <a:off x="3369278" y="101578"/>
        <a:ext cx="3062266" cy="1837360"/>
      </dsp:txXfrm>
    </dsp:sp>
    <dsp:sp modelId="{0394E44E-9AC2-4CE5-8C66-087A6893EB38}">
      <dsp:nvSpPr>
        <dsp:cNvPr id="0" name=""/>
        <dsp:cNvSpPr/>
      </dsp:nvSpPr>
      <dsp:spPr>
        <a:xfrm>
          <a:off x="785" y="2245165"/>
          <a:ext cx="3062266" cy="2051835"/>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A könyvtár folyamatosan alkalmazza a minőségmenedzsment módszereit</a:t>
          </a:r>
        </a:p>
        <a:p>
          <a:pPr marL="0" lvl="0" indent="0" algn="ctr" defTabSz="844550">
            <a:lnSpc>
              <a:spcPct val="90000"/>
            </a:lnSpc>
            <a:spcBef>
              <a:spcPct val="0"/>
            </a:spcBef>
            <a:spcAft>
              <a:spcPct val="35000"/>
            </a:spcAft>
            <a:buNone/>
          </a:pPr>
          <a:endParaRPr lang="hu-HU" sz="1800" kern="1200" dirty="0"/>
        </a:p>
      </dsp:txBody>
      <dsp:txXfrm>
        <a:off x="785" y="2245165"/>
        <a:ext cx="3062266" cy="2051835"/>
      </dsp:txXfrm>
    </dsp:sp>
    <dsp:sp modelId="{B640044C-D44C-41D1-A3FA-2EEF913BFCFD}">
      <dsp:nvSpPr>
        <dsp:cNvPr id="0" name=""/>
        <dsp:cNvSpPr/>
      </dsp:nvSpPr>
      <dsp:spPr>
        <a:xfrm>
          <a:off x="3369278" y="2245165"/>
          <a:ext cx="3062266" cy="205183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a:t>Pályázni a MKC elnyerése után legalább egy év elteltével lehet</a:t>
          </a:r>
        </a:p>
        <a:p>
          <a:pPr marL="0" lvl="0" indent="0" algn="ctr" defTabSz="844550">
            <a:lnSpc>
              <a:spcPct val="90000"/>
            </a:lnSpc>
            <a:spcBef>
              <a:spcPct val="0"/>
            </a:spcBef>
            <a:spcAft>
              <a:spcPct val="35000"/>
            </a:spcAft>
            <a:buNone/>
          </a:pPr>
          <a:r>
            <a:rPr lang="hu-HU" sz="1800" kern="1200" dirty="0"/>
            <a:t> (2019, 2020, 2021,2022 – összesen 29 könyvtár) </a:t>
          </a:r>
        </a:p>
      </dsp:txBody>
      <dsp:txXfrm>
        <a:off x="3369278" y="2245165"/>
        <a:ext cx="3062266" cy="2051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94747-0A71-45C6-8030-AF0F0926841A}">
      <dsp:nvSpPr>
        <dsp:cNvPr id="0" name=""/>
        <dsp:cNvSpPr/>
      </dsp:nvSpPr>
      <dsp:spPr>
        <a:xfrm>
          <a:off x="1283" y="0"/>
          <a:ext cx="3337470" cy="466939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Pályázati adatlap</a:t>
          </a:r>
        </a:p>
      </dsp:txBody>
      <dsp:txXfrm>
        <a:off x="1283" y="0"/>
        <a:ext cx="3337470" cy="1400817"/>
      </dsp:txXfrm>
    </dsp:sp>
    <dsp:sp modelId="{2ED31639-4855-4AC8-94E3-0E587A66BCAF}">
      <dsp:nvSpPr>
        <dsp:cNvPr id="0" name=""/>
        <dsp:cNvSpPr/>
      </dsp:nvSpPr>
      <dsp:spPr>
        <a:xfrm>
          <a:off x="335030" y="1400817"/>
          <a:ext cx="2669976" cy="30351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hu-HU" sz="2800" kern="1200" dirty="0"/>
            <a:t>Visszatöltési határidő: </a:t>
          </a:r>
        </a:p>
        <a:p>
          <a:pPr marL="0" lvl="0" indent="0" algn="ctr" defTabSz="1244600">
            <a:lnSpc>
              <a:spcPct val="90000"/>
            </a:lnSpc>
            <a:spcBef>
              <a:spcPct val="0"/>
            </a:spcBef>
            <a:spcAft>
              <a:spcPct val="35000"/>
            </a:spcAft>
            <a:buNone/>
          </a:pPr>
          <a:r>
            <a:rPr lang="hu-HU" sz="2800" kern="1200" dirty="0"/>
            <a:t>2024. 04. 05.</a:t>
          </a:r>
        </a:p>
      </dsp:txBody>
      <dsp:txXfrm>
        <a:off x="413231" y="1479018"/>
        <a:ext cx="2513574" cy="2878701"/>
      </dsp:txXfrm>
    </dsp:sp>
    <dsp:sp modelId="{4743AD40-E74D-40DA-B140-783DDAFDA37D}">
      <dsp:nvSpPr>
        <dsp:cNvPr id="0" name=""/>
        <dsp:cNvSpPr/>
      </dsp:nvSpPr>
      <dsp:spPr>
        <a:xfrm>
          <a:off x="3589064" y="0"/>
          <a:ext cx="3337470" cy="466939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Szakmai beszámoló</a:t>
          </a:r>
        </a:p>
      </dsp:txBody>
      <dsp:txXfrm>
        <a:off x="3589064" y="0"/>
        <a:ext cx="3337470" cy="1400817"/>
      </dsp:txXfrm>
    </dsp:sp>
    <dsp:sp modelId="{6BD0C77D-D2C9-446C-BF66-98F2AFC338C9}">
      <dsp:nvSpPr>
        <dsp:cNvPr id="0" name=""/>
        <dsp:cNvSpPr/>
      </dsp:nvSpPr>
      <dsp:spPr>
        <a:xfrm>
          <a:off x="3922811" y="1402184"/>
          <a:ext cx="2669976" cy="140788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hu-HU" sz="2800" kern="1200" dirty="0"/>
            <a:t>Két megvalósult innováció</a:t>
          </a:r>
        </a:p>
      </dsp:txBody>
      <dsp:txXfrm>
        <a:off x="3964047" y="1443420"/>
        <a:ext cx="2587504" cy="1325412"/>
      </dsp:txXfrm>
    </dsp:sp>
    <dsp:sp modelId="{4028A200-22E6-4570-888E-9AE68E3DE595}">
      <dsp:nvSpPr>
        <dsp:cNvPr id="0" name=""/>
        <dsp:cNvSpPr/>
      </dsp:nvSpPr>
      <dsp:spPr>
        <a:xfrm>
          <a:off x="3922811" y="3026667"/>
          <a:ext cx="2669976" cy="140788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hu-HU" sz="2800" kern="1200" dirty="0"/>
            <a:t>Feltöltési határidő: </a:t>
          </a:r>
          <a:br>
            <a:rPr lang="hu-HU" sz="2800" kern="1200" dirty="0"/>
          </a:br>
          <a:r>
            <a:rPr lang="hu-HU" sz="2800" kern="1200" dirty="0"/>
            <a:t>2024. 05. 06.</a:t>
          </a:r>
        </a:p>
      </dsp:txBody>
      <dsp:txXfrm>
        <a:off x="3964047" y="3067903"/>
        <a:ext cx="2587504" cy="1325412"/>
      </dsp:txXfrm>
    </dsp:sp>
    <dsp:sp modelId="{F4A8B123-DCED-4FD8-BB1F-95069E736C34}">
      <dsp:nvSpPr>
        <dsp:cNvPr id="0" name=""/>
        <dsp:cNvSpPr/>
      </dsp:nvSpPr>
      <dsp:spPr>
        <a:xfrm>
          <a:off x="7176845" y="0"/>
          <a:ext cx="3337470" cy="466939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a:t>Önértékelés</a:t>
          </a:r>
        </a:p>
      </dsp:txBody>
      <dsp:txXfrm>
        <a:off x="7176845" y="0"/>
        <a:ext cx="3337470" cy="1400817"/>
      </dsp:txXfrm>
    </dsp:sp>
    <dsp:sp modelId="{25FA2E81-406F-4345-8FAD-7C4A4F7D2DB8}">
      <dsp:nvSpPr>
        <dsp:cNvPr id="0" name=""/>
        <dsp:cNvSpPr/>
      </dsp:nvSpPr>
      <dsp:spPr>
        <a:xfrm>
          <a:off x="7510592" y="1402184"/>
          <a:ext cx="2669976" cy="1407884"/>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hu-HU" sz="2800" kern="1200" dirty="0"/>
            <a:t>Utolsó önértékelés</a:t>
          </a:r>
        </a:p>
      </dsp:txBody>
      <dsp:txXfrm>
        <a:off x="7551828" y="1443420"/>
        <a:ext cx="2587504" cy="1325412"/>
      </dsp:txXfrm>
    </dsp:sp>
    <dsp:sp modelId="{CC93EE39-031F-4973-AEF8-9251EC920DD3}">
      <dsp:nvSpPr>
        <dsp:cNvPr id="0" name=""/>
        <dsp:cNvSpPr/>
      </dsp:nvSpPr>
      <dsp:spPr>
        <a:xfrm>
          <a:off x="7510592" y="3026667"/>
          <a:ext cx="2669976" cy="140788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hu-HU" sz="2800" kern="1200" dirty="0"/>
            <a:t>Feltöltési határidő: </a:t>
          </a:r>
          <a:br>
            <a:rPr lang="hu-HU" sz="2800" kern="1200" dirty="0"/>
          </a:br>
          <a:r>
            <a:rPr lang="hu-HU" sz="2800" kern="1200" dirty="0"/>
            <a:t>2024. 05. 06.</a:t>
          </a:r>
        </a:p>
      </dsp:txBody>
      <dsp:txXfrm>
        <a:off x="7551828" y="3067903"/>
        <a:ext cx="2587504" cy="1325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7898-AF35-4E05-B320-78C89976F1D5}">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a:t>Terjedelem: 125 000 karakter szóközökkel</a:t>
          </a:r>
        </a:p>
      </dsp:txBody>
      <dsp:txXfrm>
        <a:off x="0" y="39687"/>
        <a:ext cx="3286125" cy="1971675"/>
      </dsp:txXfrm>
    </dsp:sp>
    <dsp:sp modelId="{23F96E36-0D36-4E64-97DD-EAD0C0509C03}">
      <dsp:nvSpPr>
        <dsp:cNvPr id="0" name=""/>
        <dsp:cNvSpPr/>
      </dsp:nvSpPr>
      <dsp:spPr>
        <a:xfrm>
          <a:off x="3614737" y="39687"/>
          <a:ext cx="3286125" cy="197167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a:t>Igényes megjelenés, tartalomjegyzék, oldalszámozás, grafikonok, táblázatok</a:t>
          </a:r>
        </a:p>
      </dsp:txBody>
      <dsp:txXfrm>
        <a:off x="3614737" y="39687"/>
        <a:ext cx="3286125" cy="1971675"/>
      </dsp:txXfrm>
    </dsp:sp>
    <dsp:sp modelId="{D2D1849F-888F-44BB-A352-D8B02C251D6F}">
      <dsp:nvSpPr>
        <dsp:cNvPr id="0" name=""/>
        <dsp:cNvSpPr/>
      </dsp:nvSpPr>
      <dsp:spPr>
        <a:xfrm>
          <a:off x="7229475" y="39687"/>
          <a:ext cx="3286125" cy="197167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a:t>Fotó nem kötelező!</a:t>
          </a:r>
          <a:br>
            <a:rPr lang="hu-HU" sz="2400" kern="1200" dirty="0"/>
          </a:br>
          <a:r>
            <a:rPr lang="hu-HU" sz="2400" kern="1200" dirty="0"/>
            <a:t> (Legfeljebb a szöveg alátámasztására, az arculat tükrözésére.)</a:t>
          </a:r>
        </a:p>
      </dsp:txBody>
      <dsp:txXfrm>
        <a:off x="7229475" y="39687"/>
        <a:ext cx="3286125" cy="1971675"/>
      </dsp:txXfrm>
    </dsp:sp>
    <dsp:sp modelId="{1DAEE492-18EC-4D34-9CDA-04F857C353E8}">
      <dsp:nvSpPr>
        <dsp:cNvPr id="0" name=""/>
        <dsp:cNvSpPr/>
      </dsp:nvSpPr>
      <dsp:spPr>
        <a:xfrm>
          <a:off x="1434541" y="2339975"/>
          <a:ext cx="3286125" cy="1971675"/>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a:t>Tükrözze a </a:t>
          </a:r>
          <a:r>
            <a:rPr lang="hu-HU" sz="2400" kern="1200" dirty="0">
              <a:hlinkClick xmlns:r="http://schemas.openxmlformats.org/officeDocument/2006/relationships" r:id="rId1"/>
            </a:rPr>
            <a:t>Szakmai innováció a könyvtárban </a:t>
          </a:r>
          <a:r>
            <a:rPr lang="hu-HU" sz="2400" kern="1200" dirty="0"/>
            <a:t>című segédlet struktúráját</a:t>
          </a:r>
        </a:p>
      </dsp:txBody>
      <dsp:txXfrm>
        <a:off x="1434541" y="2339975"/>
        <a:ext cx="3286125" cy="1971675"/>
      </dsp:txXfrm>
    </dsp:sp>
    <dsp:sp modelId="{9C1AC42E-F970-4AEA-85E2-7CB9A952E7D4}">
      <dsp:nvSpPr>
        <dsp:cNvPr id="0" name=""/>
        <dsp:cNvSpPr/>
      </dsp:nvSpPr>
      <dsp:spPr>
        <a:xfrm>
          <a:off x="5049278" y="2339975"/>
          <a:ext cx="4031779" cy="197167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a:t>Foglalja össze az önértékelés legfontosabb megállapításait  a megvalósított fejlesztéseket és eredményeket.</a:t>
          </a:r>
        </a:p>
      </dsp:txBody>
      <dsp:txXfrm>
        <a:off x="5049278" y="2339975"/>
        <a:ext cx="4031779"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E1034-3AC1-433E-B3F4-DD6FC4EFE49B}" type="datetimeFigureOut">
              <a:rPr lang="hu-HU" smtClean="0"/>
              <a:t>2024. 03. 26.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9B1C-5943-4D7A-8FCB-D02E7B528930}" type="slidenum">
              <a:rPr lang="hu-HU" smtClean="0"/>
              <a:t>‹#›</a:t>
            </a:fld>
            <a:endParaRPr lang="hu-HU"/>
          </a:p>
        </p:txBody>
      </p:sp>
    </p:spTree>
    <p:extLst>
      <p:ext uri="{BB962C8B-B14F-4D97-AF65-F5344CB8AC3E}">
        <p14:creationId xmlns:p14="http://schemas.microsoft.com/office/powerpoint/2010/main" val="283762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a:t>Nagyon örülünk, hogy ilyen sokan</a:t>
            </a:r>
            <a:r>
              <a:rPr lang="hu-HU" sz="2400" baseline="0" dirty="0"/>
              <a:t> vannak ma velünk,  az előzetes regisztráció alapján </a:t>
            </a:r>
            <a:r>
              <a:rPr lang="hu-HU" sz="2400" b="1" baseline="0" dirty="0">
                <a:solidFill>
                  <a:srgbClr val="FF0000"/>
                </a:solidFill>
              </a:rPr>
              <a:t> …könyvtár  …kollégája </a:t>
            </a:r>
            <a:r>
              <a:rPr lang="hu-HU" sz="2400" baseline="0" dirty="0"/>
              <a:t>érdeklődik a rendezvény iránt. A résztvevők között vannak már Minősített Könyvtár címmel, és Könyvtári Minőségi Díjjal rendelkező könyvtárak, szépszámmal olyanok, akik a közeljövőben pályáznának illetve reményeink szerint számos olyan könyvtár is jelen van, amelyek az idén szeretnék megmérettetni magukat. </a:t>
            </a:r>
            <a:r>
              <a:rPr lang="hu-HU" sz="2400" b="0" i="0" u="none" strike="noStrike" cap="none" dirty="0">
                <a:solidFill>
                  <a:srgbClr val="000000"/>
                </a:solidFill>
                <a:effectLst/>
                <a:latin typeface="+mn-lt"/>
                <a:ea typeface="Calibri"/>
                <a:cs typeface="Calibri"/>
                <a:sym typeface="Calibri"/>
              </a:rPr>
              <a:t>Akik figyelemmel</a:t>
            </a:r>
            <a:r>
              <a:rPr lang="hu-HU" sz="2400" b="0" i="0" u="none" strike="noStrike" cap="none" baseline="0" dirty="0">
                <a:solidFill>
                  <a:srgbClr val="000000"/>
                </a:solidFill>
                <a:effectLst/>
                <a:latin typeface="+mn-lt"/>
                <a:ea typeface="Calibri"/>
                <a:cs typeface="Calibri"/>
                <a:sym typeface="Calibri"/>
              </a:rPr>
              <a:t> kísérik évről évre a pályázatokat </a:t>
            </a:r>
            <a:r>
              <a:rPr lang="hu-HU" sz="2400" b="0" i="0" u="none" strike="noStrike" cap="none" dirty="0">
                <a:solidFill>
                  <a:srgbClr val="000000"/>
                </a:solidFill>
                <a:effectLst/>
                <a:latin typeface="+mn-lt"/>
                <a:ea typeface="Calibri"/>
                <a:cs typeface="Calibri"/>
                <a:sym typeface="Calibri"/>
              </a:rPr>
              <a:t>tudják, hogy nagy vonalakban azonosak a kiírások de minden évben van bennük néhány újdonság, amit a sikeres pályázat érdekében érdemes figyelembe venni. Szeretném felhívni a figyelmet, hogy ez a bemutató nem helyettesítheti a pályázati kiírások tanulmányozását.</a:t>
            </a:r>
            <a:r>
              <a:rPr lang="hu-HU" sz="2400" b="0" i="0" u="none" strike="noStrike" cap="none" baseline="0" dirty="0">
                <a:solidFill>
                  <a:srgbClr val="000000"/>
                </a:solidFill>
                <a:effectLst/>
                <a:latin typeface="+mn-lt"/>
                <a:ea typeface="Calibri"/>
                <a:cs typeface="Calibri"/>
                <a:sym typeface="Calibri"/>
              </a:rPr>
              <a:t> </a:t>
            </a:r>
            <a:r>
              <a:rPr lang="hu-HU" sz="2400" b="0" i="0" u="none" strike="noStrike" cap="none" dirty="0">
                <a:solidFill>
                  <a:srgbClr val="000000"/>
                </a:solidFill>
                <a:effectLst/>
                <a:latin typeface="+mn-lt"/>
                <a:ea typeface="Calibri"/>
                <a:cs typeface="Calibri"/>
                <a:sym typeface="Calibri"/>
              </a:rPr>
              <a:t>Mielőtt</a:t>
            </a:r>
            <a:r>
              <a:rPr lang="hu-HU" sz="2400" b="0" i="0" u="none" strike="noStrike" cap="none" baseline="0" dirty="0">
                <a:solidFill>
                  <a:srgbClr val="000000"/>
                </a:solidFill>
                <a:effectLst/>
                <a:latin typeface="+mn-lt"/>
                <a:ea typeface="Calibri"/>
                <a:cs typeface="Calibri"/>
                <a:sym typeface="Calibri"/>
              </a:rPr>
              <a:t> rátérnénk a kiírások bemutatására, nézzük meg, hogy a Könyvtári Intézet honlapján hol találjuk meg a minőségmenedzsmenttel kapcsolatos információkat.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2400" b="0" i="0" u="none" strike="noStrike" cap="none" baseline="0" dirty="0">
              <a:solidFill>
                <a:srgbClr val="000000"/>
              </a:solidFill>
              <a:effectLst/>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2400" dirty="0"/>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a:t>
            </a:fld>
            <a:endParaRPr lang="hu-HU"/>
          </a:p>
        </p:txBody>
      </p:sp>
    </p:spTree>
    <p:extLst>
      <p:ext uri="{BB962C8B-B14F-4D97-AF65-F5344CB8AC3E}">
        <p14:creationId xmlns:p14="http://schemas.microsoft.com/office/powerpoint/2010/main" val="172846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a:t>
            </a:r>
            <a:r>
              <a:rPr lang="hu-HU" baseline="0" dirty="0"/>
              <a:t> kategóriánkénti önértékelési táblázatot, amelyet a </a:t>
            </a:r>
            <a:r>
              <a:rPr lang="hu-HU" b="1" baseline="0" dirty="0"/>
              <a:t>Könyvtárak Minőségi Működésének Értékelési Rendszere alapján kell elkészíteni 2021 óta </a:t>
            </a:r>
            <a:r>
              <a:rPr lang="hu-HU" baseline="0" dirty="0"/>
              <a:t>a már bemutatott minőség aloldal </a:t>
            </a:r>
            <a:r>
              <a:rPr lang="hu-HU" b="1" baseline="0" dirty="0"/>
              <a:t>szervezeti önértékelési felületéről </a:t>
            </a:r>
            <a:r>
              <a:rPr lang="hu-HU" baseline="0" dirty="0"/>
              <a:t>lehet letölteni, teljesen a lap aljára kell görgetni és ott találják meg a táblázatokat.  Az </a:t>
            </a:r>
            <a:r>
              <a:rPr lang="hu-HU" baseline="0" dirty="0" err="1"/>
              <a:t>önértéklési</a:t>
            </a:r>
            <a:r>
              <a:rPr lang="hu-HU" baseline="0" dirty="0"/>
              <a:t> pontozással kell kezdeni a táblázat kitöltését és az összesítő táblázat ennek hatására automatikusan kitöltésre kerül. Kérjük , hogy nagyon figyeljenek oda beküldéskor, hogy a táblázat mindkét füle szerepeljen a feltöltött fájlban. Azok a könyvtárak, akik a Magyarországi Könyvtárak Adatbázisában található elektronikus önértékelési felületen végezték az önértékelést egyelőre még át kell vezetniük a pontértékeket a letölthető önértékelési táblázatokba. Fejlesztéseink között szerepel, hogy ezt a két online felületet összekötjük, hogy még egyszerűbb legyen a könyvtáraknak a pályázati adminisztráció.</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10</a:t>
            </a:fld>
            <a:endParaRPr lang="hu-HU"/>
          </a:p>
        </p:txBody>
      </p:sp>
    </p:spTree>
    <p:extLst>
      <p:ext uri="{BB962C8B-B14F-4D97-AF65-F5344CB8AC3E}">
        <p14:creationId xmlns:p14="http://schemas.microsoft.com/office/powerpoint/2010/main" val="335603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pályázat sikerességéről</a:t>
            </a:r>
            <a:r>
              <a:rPr lang="hu-HU" baseline="0" dirty="0"/>
              <a:t> a kultúráért felelős miniszter dönt, az elnyerhető pályadíj összege 500.000 forint. A nyertes könyvtár cím érvényessége 2025-2029-ig tart, ez azt jelenti, hogy a könyvtár hivatalosan csak 2024 januárjától használhatja a Minősített Könyvtár címet. Az ünnepélyes díjátadó várhatóan jövőre a Kultúra napján lesz. </a:t>
            </a:r>
            <a:r>
              <a:rPr lang="hu-HU" b="1" baseline="0" dirty="0"/>
              <a:t>Ezek voltak a Cím pályázat-</a:t>
            </a:r>
            <a:r>
              <a:rPr lang="hu-HU" b="1" baseline="0" dirty="0" err="1"/>
              <a:t>ról</a:t>
            </a:r>
            <a:r>
              <a:rPr lang="hu-HU" b="1" baseline="0" dirty="0"/>
              <a:t> szóló információk, most nézzük végig mi szükséges a Díj pályázatokhoz.</a:t>
            </a:r>
            <a:endParaRPr lang="hu-HU" b="1" dirty="0"/>
          </a:p>
        </p:txBody>
      </p:sp>
      <p:sp>
        <p:nvSpPr>
          <p:cNvPr id="4" name="Dia számának helye 3"/>
          <p:cNvSpPr>
            <a:spLocks noGrp="1"/>
          </p:cNvSpPr>
          <p:nvPr>
            <p:ph type="sldNum" sz="quarter" idx="10"/>
          </p:nvPr>
        </p:nvSpPr>
        <p:spPr/>
        <p:txBody>
          <a:bodyPr/>
          <a:lstStyle/>
          <a:p>
            <a:fld id="{8E659B1C-5943-4D7A-8FCB-D02E7B528930}" type="slidenum">
              <a:rPr lang="hu-HU" smtClean="0"/>
              <a:t>11</a:t>
            </a:fld>
            <a:endParaRPr lang="hu-HU"/>
          </a:p>
        </p:txBody>
      </p:sp>
    </p:spTree>
    <p:extLst>
      <p:ext uri="{BB962C8B-B14F-4D97-AF65-F5344CB8AC3E}">
        <p14:creationId xmlns:p14="http://schemas.microsoft.com/office/powerpoint/2010/main" val="264263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díjra csak az érvényes címmel rendelkező könyvtárak pályázhatnak</a:t>
            </a:r>
            <a:r>
              <a:rPr lang="hu-HU" baseline="0" dirty="0"/>
              <a:t> kategóriameghatározás nélkül. A 9 díjjal rendelkező könyvtár közül eddig csak 1-es és 2-es kategóriájú könyvtár található, 3-as kategóriájú könyvtár jelenleg még nincs. Itt már nem 3, hanem 5 évre visszamenőleg előírás a statisztikai adatszolgáltatás, ezt a Könyvtári Intézet munkatársai ellenőrzik. Már a tavalyi évben is csak olyan könyvtárak pályázhattak, akiknek a cím elnyerése után legalább egy év eltelt ,ez  praktikusan azt jelenti, hogy jelenleg 29 könyvtárnak van lehetősége a díjra pályázni.</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12</a:t>
            </a:fld>
            <a:endParaRPr lang="hu-HU"/>
          </a:p>
        </p:txBody>
      </p:sp>
    </p:spTree>
    <p:extLst>
      <p:ext uri="{BB962C8B-B14F-4D97-AF65-F5344CB8AC3E}">
        <p14:creationId xmlns:p14="http://schemas.microsoft.com/office/powerpoint/2010/main" val="41936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2010-óta,</a:t>
            </a:r>
            <a:r>
              <a:rPr lang="hu-HU" sz="1200" kern="1200" baseline="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 9 Könyvtári Minőségi díj született. A nyertes innovációk igen sokszínűek,</a:t>
            </a:r>
            <a:r>
              <a:rPr lang="hu-HU" sz="1200" kern="1200" baseline="0" dirty="0">
                <a:solidFill>
                  <a:schemeClr val="tx1"/>
                </a:solidFill>
                <a:effectLst/>
                <a:latin typeface="+mn-lt"/>
                <a:ea typeface="+mn-ea"/>
                <a:cs typeface="+mn-cs"/>
              </a:rPr>
              <a:t> a bemutatott modell értékű szolgáltatások között szerepelnek…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13</a:t>
            </a:fld>
            <a:endParaRPr lang="hu-HU"/>
          </a:p>
        </p:txBody>
      </p:sp>
    </p:spTree>
    <p:extLst>
      <p:ext uri="{BB962C8B-B14F-4D97-AF65-F5344CB8AC3E}">
        <p14:creationId xmlns:p14="http://schemas.microsoft.com/office/powerpoint/2010/main" val="50730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Az alábbi dián azoknak a könyvtáraknak a listája található akik Könyvtári Minőségi Díjra pályázhatnak 2024-ben. A zölddel jelölt intézmények, már Díj birtokosok.</a:t>
            </a:r>
          </a:p>
          <a:p>
            <a:r>
              <a:rPr lang="hu-HU" dirty="0"/>
              <a:t>A piros színnel jelölt könyvtáraknak, akik 2019-ben indultak a cím pályázaton, az idén</a:t>
            </a:r>
            <a:r>
              <a:rPr lang="hu-HU" baseline="0" dirty="0"/>
              <a:t> utoljára van lehetőségük díjra pályázni. Szeretném felhívni a figyelmet, hogy az előző évekhez hasonlóan a pályázó könyvtárak számától függetlenül két könyvtár nyerhet el a Díjat. </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14</a:t>
            </a:fld>
            <a:endParaRPr lang="hu-HU"/>
          </a:p>
        </p:txBody>
      </p:sp>
    </p:spTree>
    <p:extLst>
      <p:ext uri="{BB962C8B-B14F-4D97-AF65-F5344CB8AC3E}">
        <p14:creationId xmlns:p14="http://schemas.microsoft.com/office/powerpoint/2010/main" val="165118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pályázati adatlapra és az önértékelési táblázatra ugyanazok a követelmények érvényesek, mint a már</a:t>
            </a:r>
            <a:r>
              <a:rPr lang="hu-HU" baseline="0" dirty="0"/>
              <a:t> megtárgyalt címnél. A szakmai beszámolóban azonban  a díjra jelentkezőknek már nem a teljeskörű minőségmenedzsment-tevékenységét kell körül járnia, hiszen ezt már megtette a cím pályázatnál, hanem két megvalósult fejlesztést, innovációt kell bemutatnia.</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15</a:t>
            </a:fld>
            <a:endParaRPr lang="hu-HU"/>
          </a:p>
        </p:txBody>
      </p:sp>
    </p:spTree>
    <p:extLst>
      <p:ext uri="{BB962C8B-B14F-4D97-AF65-F5344CB8AC3E}">
        <p14:creationId xmlns:p14="http://schemas.microsoft.com/office/powerpoint/2010/main" val="63833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Ehhez</a:t>
            </a:r>
            <a:r>
              <a:rPr lang="hu-HU" baseline="0" dirty="0"/>
              <a:t> segítséget nyújt a honlapunkon megtalálható Szakmai innováció a könyvtárban című segédletünk, amelynek struktúráját tükröztetni kell a beszámolóban., A terjedelmi korlát itt 125.000 karakter. </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16</a:t>
            </a:fld>
            <a:endParaRPr lang="hu-HU"/>
          </a:p>
        </p:txBody>
      </p:sp>
    </p:spTree>
    <p:extLst>
      <p:ext uri="{BB962C8B-B14F-4D97-AF65-F5344CB8AC3E}">
        <p14:creationId xmlns:p14="http://schemas.microsoft.com/office/powerpoint/2010/main" val="416942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a:t>
            </a:r>
            <a:r>
              <a:rPr lang="hu-HU" baseline="0" dirty="0"/>
              <a:t> díj adományozásáról is a </a:t>
            </a:r>
            <a:r>
              <a:rPr lang="hu-HU" baseline="0" dirty="0" err="1"/>
              <a:t>kultúréárt</a:t>
            </a:r>
            <a:r>
              <a:rPr lang="hu-HU" baseline="0" dirty="0"/>
              <a:t> felelős miniszter dönt, az elnyerhető pályadíj összege 2.000.000,- Ft. A díj, a címmel ellentétben nem évül el és megújított cím pályázat birtokában új innovációkkal többször is lehet pályázni.</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17</a:t>
            </a:fld>
            <a:endParaRPr lang="hu-HU"/>
          </a:p>
        </p:txBody>
      </p:sp>
    </p:spTree>
    <p:extLst>
      <p:ext uri="{BB962C8B-B14F-4D97-AF65-F5344CB8AC3E}">
        <p14:creationId xmlns:p14="http://schemas.microsoft.com/office/powerpoint/2010/main" val="4288238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 Beszéltünk már az elektronikus pályázati felületről, amely a Magyarországi Könyvtárak Adatbázisában található. Ezen a dián , annak érdekében, hogy ne legyen idegen a látvány, összegyűjtöttük  a belépési</a:t>
            </a:r>
            <a:r>
              <a:rPr lang="hu-HU" baseline="0" dirty="0"/>
              <a:t> felületeket,. </a:t>
            </a:r>
            <a:r>
              <a:rPr lang="hu-HU" dirty="0"/>
              <a:t>A könyvtár a saját felhasználónevével és </a:t>
            </a:r>
            <a:r>
              <a:rPr lang="hu-HU" dirty="0" err="1"/>
              <a:t>jelszavával</a:t>
            </a:r>
            <a:r>
              <a:rPr lang="hu-HU" dirty="0"/>
              <a:t> tud belépni erre a felületre és a bal oldali menüsorban a Pályázatok menüpontra kattintva tud továbblépni. Itt az oldal tetején ki kell választania, hogy Minősített Könyvtár címre, vagy Könyvtári Minőségi Díjra szeretne pályázni, majd szintén az oldal tetején megjelenő évszám sorból ki kell választania a 2024-es évet. Ekkor lesz a könyvtárnak lehetősége arra, hogy a dokumentumok menüpontban fel tudja tölteni a pályázati adatlapját, a szakmai beszámolóját és az önértékelését. Nem kell megijedni, ha valaki nem tudta </a:t>
            </a:r>
            <a:r>
              <a:rPr lang="hu-HU" dirty="0" err="1"/>
              <a:t>megjegyerzni</a:t>
            </a:r>
            <a:r>
              <a:rPr lang="hu-HU" dirty="0"/>
              <a:t> a belépési folyamatot, mert</a:t>
            </a:r>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18</a:t>
            </a:fld>
            <a:endParaRPr lang="hu-HU"/>
          </a:p>
        </p:txBody>
      </p:sp>
    </p:spTree>
    <p:extLst>
      <p:ext uri="{BB962C8B-B14F-4D97-AF65-F5344CB8AC3E}">
        <p14:creationId xmlns:p14="http://schemas.microsoft.com/office/powerpoint/2010/main" val="145918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Készítettünk 3 rövid</a:t>
            </a:r>
            <a:r>
              <a:rPr lang="hu-HU" baseline="0" dirty="0"/>
              <a:t> </a:t>
            </a:r>
            <a:r>
              <a:rPr lang="hu-HU" dirty="0"/>
              <a:t> videót a  felület kezeléséről. Itt megtalálhatják a tudnivalókat a dokumentumok feltöltéséről és az elektronikus felület használatáról. A videókat mind a Minősített Könyvtár címről, mind a Könyvtári Minőségi Díjról szóló </a:t>
            </a:r>
            <a:r>
              <a:rPr lang="hu-HU" dirty="0" err="1"/>
              <a:t>almenüből</a:t>
            </a:r>
            <a:r>
              <a:rPr lang="hu-HU" dirty="0"/>
              <a:t> el lehet érni.</a:t>
            </a:r>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19</a:t>
            </a:fld>
            <a:endParaRPr lang="hu-HU"/>
          </a:p>
        </p:txBody>
      </p:sp>
    </p:spTree>
    <p:extLst>
      <p:ext uri="{BB962C8B-B14F-4D97-AF65-F5344CB8AC3E}">
        <p14:creationId xmlns:p14="http://schemas.microsoft.com/office/powerpoint/2010/main" val="395358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dirty="0"/>
              <a:t>Bízom benne, hogy senkinek sem ismeretlen a Könyvtári Intézet honlapja. Itt a felső menüsor végén találhatják a minőség menüpontot,  külön aloldalon a címmel és díjjal, valamint a szervezeti önértékeléssel kapcsolatos hírekkel információkkal. </a:t>
            </a:r>
            <a:endParaRPr lang="hu-HU" dirty="0"/>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2</a:t>
            </a:fld>
            <a:endParaRPr lang="hu-HU"/>
          </a:p>
        </p:txBody>
      </p:sp>
    </p:spTree>
    <p:extLst>
      <p:ext uri="{BB962C8B-B14F-4D97-AF65-F5344CB8AC3E}">
        <p14:creationId xmlns:p14="http://schemas.microsoft.com/office/powerpoint/2010/main" val="2434674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Kedves Kollégák! A pályázati</a:t>
            </a:r>
            <a:r>
              <a:rPr lang="hu-HU" baseline="0" dirty="0"/>
              <a:t> kiírások ismertetésének a végére értünk, azonban szeretnénk még felhívni néhány dologra a figyelmet a sikeres pályázattal kapcsolatban. Bizonyára minden pályázó tudja, hogy a honlapunkon megtalálhatók az előző évek nyertes könyvtárainak szakmai beszámolói. Kérek mindenkit,  hogy kellő fenntartással olvassák ezeket az anyagokat, hiszen a sikeresség a pályázati anyag és a helyszíni vizsgálat kettőséből adódik, a beszámoló esetleges hiányosságait a helyszíni látogatás során vizsgálják meg a szakértők.</a:t>
            </a:r>
          </a:p>
          <a:p>
            <a:r>
              <a:rPr lang="hu-HU" baseline="0" dirty="0"/>
              <a:t>Kérjük a pályázókat, hogy alaposan elemezzék a pályázati kiírásokat és készítsenek egy ellenőrző listát, hogy nem maradjon ki semmi. Itt összeállítottunk egy példát, hangsúlyozom, hogy ez csak egy példa, mindenki készítse el a saját ellenőrző listáját.</a:t>
            </a:r>
          </a:p>
          <a:p>
            <a:r>
              <a:rPr lang="hu-HU" baseline="0" dirty="0"/>
              <a:t>Nézzük meg gyorsan, hogy mi mindenre kell odafigyelni:</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20</a:t>
            </a:fld>
            <a:endParaRPr lang="hu-HU"/>
          </a:p>
        </p:txBody>
      </p:sp>
    </p:spTree>
    <p:extLst>
      <p:ext uri="{BB962C8B-B14F-4D97-AF65-F5344CB8AC3E}">
        <p14:creationId xmlns:p14="http://schemas.microsoft.com/office/powerpoint/2010/main" val="115060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a:t>
            </a:r>
            <a:r>
              <a:rPr lang="hu-HU" baseline="0" dirty="0"/>
              <a:t> szakértők felveszik a kapcsolatot a könyvtárral, akár már május közepére is egyeztethetnek időpontot. A látogatást gyorsabb lebonyolítása érdekében célszerű a minőségi </a:t>
            </a:r>
            <a:r>
              <a:rPr lang="hu-HU" baseline="0"/>
              <a:t>dokumentumokat előkészíteni.</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21</a:t>
            </a:fld>
            <a:endParaRPr lang="hu-HU"/>
          </a:p>
        </p:txBody>
      </p:sp>
    </p:spTree>
    <p:extLst>
      <p:ext uri="{BB962C8B-B14F-4D97-AF65-F5344CB8AC3E}">
        <p14:creationId xmlns:p14="http://schemas.microsoft.com/office/powerpoint/2010/main" val="320358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Végezetül még egyszer itt</a:t>
            </a:r>
            <a:r>
              <a:rPr lang="hu-HU" baseline="0" dirty="0"/>
              <a:t> vannak a határidők. A mai nap ppt-</a:t>
            </a:r>
            <a:r>
              <a:rPr lang="hu-HU" baseline="0" dirty="0" err="1"/>
              <a:t>jeés</a:t>
            </a:r>
            <a:r>
              <a:rPr lang="hu-HU" baseline="0" dirty="0"/>
              <a:t> rövid összefoglalója néhány napon belül felkerül az Intézet honlapjára, ahol számos rendezvényünkről találnak még anyagokat.</a:t>
            </a:r>
          </a:p>
          <a:p>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22</a:t>
            </a:fld>
            <a:endParaRPr lang="hu-HU"/>
          </a:p>
        </p:txBody>
      </p:sp>
    </p:spTree>
    <p:extLst>
      <p:ext uri="{BB962C8B-B14F-4D97-AF65-F5344CB8AC3E}">
        <p14:creationId xmlns:p14="http://schemas.microsoft.com/office/powerpoint/2010/main" val="253238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Köszönöm szépen a figyelmet és szeretném megkérdezni, hogy van-e kérdése valakinek az elhangzottakkal kapcsolatban.</a:t>
            </a:r>
          </a:p>
          <a:p>
            <a:endParaRPr lang="hu-HU" dirty="0"/>
          </a:p>
          <a:p>
            <a:r>
              <a:rPr lang="hu-HU" dirty="0"/>
              <a:t>Ha nincs,,,,,</a:t>
            </a:r>
            <a:r>
              <a:rPr lang="hu-HU" baseline="0" dirty="0"/>
              <a:t> akkor megköszönöm, hogy eljöttek a mai pályázatismertető szakmai napra! Mindenkinek sikeres pályázati felkészülést kívánok!</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23</a:t>
            </a:fld>
            <a:endParaRPr lang="hu-HU"/>
          </a:p>
        </p:txBody>
      </p:sp>
    </p:spTree>
    <p:extLst>
      <p:ext uri="{BB962C8B-B14F-4D97-AF65-F5344CB8AC3E}">
        <p14:creationId xmlns:p14="http://schemas.microsoft.com/office/powerpoint/2010/main" val="233114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Mielőtt rátérnénk a pályázatok ismertetésére, Egy dia erejéig nézzük meg, hogy is mutat</a:t>
            </a:r>
            <a:r>
              <a:rPr lang="hu-HU" baseline="0" dirty="0"/>
              <a:t> a minőségi pályázatokon résztvevők aránya. Jelenleg, vagyis 2024-ban 41 könyvtár rendelkezik Minősített Könyvtár címmel és 9 könyvtárnak van Könyvtári Minőségi Díja. Az oszlopgrafikonon láthatjuk a címre pályázó könyvtárak számát évenkénti bontásban, jól követhető a pályázati aktivitás trendje is. a kördiagrammon pedig látszik </a:t>
            </a:r>
            <a:r>
              <a:rPr lang="hu-HU" baseline="0" dirty="0">
                <a:solidFill>
                  <a:srgbClr val="FF0000"/>
                </a:solidFill>
              </a:rPr>
              <a:t>az érvényes címmel rendelkező könyvtárak kategóriamegoszlása</a:t>
            </a:r>
            <a:r>
              <a:rPr lang="hu-HU" baseline="0" dirty="0"/>
              <a:t>.</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3</a:t>
            </a:fld>
            <a:endParaRPr lang="hu-HU"/>
          </a:p>
        </p:txBody>
      </p:sp>
    </p:spTree>
    <p:extLst>
      <p:ext uri="{BB962C8B-B14F-4D97-AF65-F5344CB8AC3E}">
        <p14:creationId xmlns:p14="http://schemas.microsoft.com/office/powerpoint/2010/main" val="414334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térképen</a:t>
            </a:r>
            <a:r>
              <a:rPr lang="hu-HU" baseline="0" dirty="0"/>
              <a:t> a jelenleg érvényes címmel és díjjal rendelkező könyvtárakat helyszíneit látják. Sikerült eljutnunk oda, hogy 2024-re minden vármegyében található legalább egy minősített könyvtár. Ha jobban megnézzük ezt az ábrát, akkor jól látjuk hogy a zöld színnel jelölt Könyvtári Minőségi Díjjal rendelkező könyvtárak, vagyis akik modellértékű szolgáltatásokat működtetnek a Dunától keletre helyezkednek el, A Dunántúlon jelenleg nincs könyvtári minőségidíjjal rendelkező könyvtár. Bízunk benne, hogy az elkövetkezendő években ez változni fog.  </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4</a:t>
            </a:fld>
            <a:endParaRPr lang="hu-HU"/>
          </a:p>
        </p:txBody>
      </p:sp>
    </p:spTree>
    <p:extLst>
      <p:ext uri="{BB962C8B-B14F-4D97-AF65-F5344CB8AC3E}">
        <p14:creationId xmlns:p14="http://schemas.microsoft.com/office/powerpoint/2010/main" val="199425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Az idei évben a pályázati kiírások március 22-én jelentek meg. Mint ismeretes a pályázatokat a kultúráért felelős miniszter írja ki a 33/2017 Emmi rendelet alapján. Eszerint</a:t>
            </a:r>
            <a:r>
              <a:rPr lang="hu-HU" baseline="0" dirty="0"/>
              <a:t> a beadási határidők a következőképpen alakulnak. A pályázati adatlap visszatöltési határideje  április 5-e, jövőhét péntek, déli 12 óra. A pályázati adatlap beadása, gyakorlatilag egy szándéknyilatkozat, és ennek beadása nem kötelezi a könyvtárat a pályázati indulásra, azonban az a könyvtár, </a:t>
            </a:r>
            <a:r>
              <a:rPr lang="hu-HU" b="1" baseline="0" dirty="0"/>
              <a:t>aki határidőre nem tölti fel az adatlapot</a:t>
            </a:r>
            <a:r>
              <a:rPr lang="hu-HU" baseline="0" dirty="0"/>
              <a:t>, az értelemszerűen nem indulhat a pályázaton. A szakmai beszámoló és a szervezeti önértékelési táblázat feltöltési határideje május 6-a, péntek, déli 12 óra. Hangsúlyosan kérem a kollégákat, hogy ne hagyják a feltöltést az utolsó pillanatra, mert a technika ördöge soha nem alszik és nem biztos, hogy délelőtt 11:30-kor meg tudjuk oldani a hirtelen fellépő esetleges problémákat. Maga az elektronikus pályázati felület a Magyarországi Könyvtárak Adatbázisában található, 2021-től ezen a felületen  bonyolítottuk le a teljes pályáztatást. Mind a résztvevő könyvtáraktól, mind a pályáztatásban résztvevő szakértőktől pozitív visszajelzést kaptunk. Előnye, hogy alkalmazásával a pályáztatási folyamat átlátható és nyomonkövethető minden résztvevő számára,  minden dokumentum megtalálható egy helyen és szinte teljesen papírmentesen lehet végig vinni a folyamatot.</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5</a:t>
            </a:fld>
            <a:endParaRPr lang="hu-HU"/>
          </a:p>
        </p:txBody>
      </p:sp>
    </p:spTree>
    <p:extLst>
      <p:ext uri="{BB962C8B-B14F-4D97-AF65-F5344CB8AC3E}">
        <p14:creationId xmlns:p14="http://schemas.microsoft.com/office/powerpoint/2010/main" val="427480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Mindkét pályázat esetén egy ugyanolyan pályázati adatlapot kell határidőre visszatölteni. Szeretném felhívni a figyelmet,</a:t>
            </a:r>
            <a:r>
              <a:rPr lang="hu-HU" baseline="0" dirty="0"/>
              <a:t> hogy a visszatöltés azt jelenti, hogy a könyvtár kitölti az adatlapot, kinyomtatja, aláírja, lepecsételi és visszatölti a rendszerbe. Tehát nagyon fontos, hogy a visszatöltés határideje a mérvadó és nem a kitöltésé. Ezen a dián megjelenítettük, hogy milyen adatokra lesz szükség  az adatlaphoz. Pénzügyi adatokra és a kapcsolattartó adataira lesz szükség, valamint néhány szakmai adatra. A tavalyi évtől pályázati feltétel, hogy a könyvtár rendelkezzen két önértékeléssel, melyek között minimum egy év telt el.. Ennek a változtatásnak az oka, hogy a pályázók ne csupán egy kötelező pályázati elemnek tekintsék az önértékelést, hanem használják arra, amire való egy szervezetfejlesztési eszközként. Az egy évre azért van szükség, hogy az első önértékelés által meghatározott fejlesztési irányokkal kapcsolatban legyen idő végrehajtani a beavatkozásokat és vissza is tudja mérni az intézmény, hogy mennyire dolgozott jól. Fontos még, hogy az adatlapon fel kell tüntetni az önértékelés évét és hónapját is. A helyszíni látogatás során a szakértők ellenőrizhetik a dátumokat. A pályázati adatlapnál kell feltölteni a könyvtár Minőségpolitikai nyilatkozatát!</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6</a:t>
            </a:fld>
            <a:endParaRPr lang="hu-HU"/>
          </a:p>
        </p:txBody>
      </p:sp>
    </p:spTree>
    <p:extLst>
      <p:ext uri="{BB962C8B-B14F-4D97-AF65-F5344CB8AC3E}">
        <p14:creationId xmlns:p14="http://schemas.microsoft.com/office/powerpoint/2010/main" val="134609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minősített Könyvtár címre három kategóriában lehet jelentkezni a könyvtár szakmai létszámától függően. Jól látható, hogy az 1-es és 2-es , valamint a 2-es és 3-a kategória között átjárhatóság van,</a:t>
            </a:r>
            <a:r>
              <a:rPr lang="hu-HU" baseline="0" dirty="0"/>
              <a:t> itt a pályázó könyvtár dönti el, hogy stratégiai céljainak megfelelően melyik kategóriában indul. Az 1-es és 3.-as kategória között nincs átjárhatóság.</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7</a:t>
            </a:fld>
            <a:endParaRPr lang="hu-HU"/>
          </a:p>
        </p:txBody>
      </p:sp>
    </p:spTree>
    <p:extLst>
      <p:ext uri="{BB962C8B-B14F-4D97-AF65-F5344CB8AC3E}">
        <p14:creationId xmlns:p14="http://schemas.microsoft.com/office/powerpoint/2010/main" val="52401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Nézzük, meg , hogy milyen egyéb pályázati feltételeknek kell megfelelni cím esetén. A pályázatra jelentkező könyvtárnak a teljesítenie kell a kötelező adatszolgáltatási kötelezettségét, rendelkeznie kell minőségpolitikai nyilatkozattal amit hozzáférhetővé kell tennie a honlapján. A pályázati adatlapon a könyvtárnak ezen kívül el kell fogadnia, hogy segíti a kirendelt szakértők munkáját, sikeres pályázat esetén a szakmai beszámolót közzéteszi a honlapján, megismeri az adatkezelési tájékoztatót és amennyiben a pályázati folyamat során a pályázati adatlapon felsorolt adatok közül valamelyik megváltozik, az be kell jelentenie a Könyvtári Intézetnek</a:t>
            </a:r>
          </a:p>
        </p:txBody>
      </p:sp>
      <p:sp>
        <p:nvSpPr>
          <p:cNvPr id="4" name="Dia számának helye 3"/>
          <p:cNvSpPr>
            <a:spLocks noGrp="1"/>
          </p:cNvSpPr>
          <p:nvPr>
            <p:ph type="sldNum" sz="quarter" idx="10"/>
          </p:nvPr>
        </p:nvSpPr>
        <p:spPr/>
        <p:txBody>
          <a:bodyPr/>
          <a:lstStyle/>
          <a:p>
            <a:fld id="{8E659B1C-5943-4D7A-8FCB-D02E7B528930}" type="slidenum">
              <a:rPr lang="hu-HU" smtClean="0"/>
              <a:t>8</a:t>
            </a:fld>
            <a:endParaRPr lang="hu-HU"/>
          </a:p>
        </p:txBody>
      </p:sp>
    </p:spTree>
    <p:extLst>
      <p:ext uri="{BB962C8B-B14F-4D97-AF65-F5344CB8AC3E}">
        <p14:creationId xmlns:p14="http://schemas.microsoft.com/office/powerpoint/2010/main" val="125187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cím formai követelményei gyakorlatilag nem változtak évek óta, kategóriánként a meghatározott karakterszámmal kell</a:t>
            </a:r>
            <a:r>
              <a:rPr lang="hu-HU" baseline="0" dirty="0"/>
              <a:t> </a:t>
            </a:r>
            <a:r>
              <a:rPr lang="hu-HU" dirty="0"/>
              <a:t>elkészíteni a beszámolót, A pályázók minden évben keveslik a terjedelmet, de a tapasztalat azt mutatja, hogy lehet sikeres pályázatot benyújtani ekkora terjedelemben is,  és a szövegnek mindig jót tesz, ha egy kicsit tömörebb. Továbbra sem kötelező fotókat illeszteni a beszámolóba, a</a:t>
            </a:r>
            <a:r>
              <a:rPr lang="hu-HU" baseline="0" dirty="0"/>
              <a:t> tavalyi </a:t>
            </a:r>
            <a:r>
              <a:rPr lang="hu-HU" dirty="0"/>
              <a:t>évtől azonban ha</a:t>
            </a:r>
            <a:r>
              <a:rPr lang="hu-HU" baseline="0" dirty="0"/>
              <a:t> a könyvtár szeretne, használhat képeket a szakmai beszámolóban, de kérem hogy tartózkodjanak a számtalan mosolygós óvodáscsoportról készült képtől, csak olyan fotót illesszenek be ami alátámaszthatja a szövegben kifejtett pozitív változásokat. Például érdemes egy felújítás kapcsán előtte/utána fotót betenni. A tartalmi követelményekben újdonság, hogy röviden össze kell hasonlítani a két utolsó önértékelés eredményeit és értékelni kell a változásokat. Azoknál a könyvtáraknál, akik hosszabbítják a címüket és rendelkezésükre áll az előző pályázat szakértői jelentése,  kérjük, hogy azt is mutassák be röviden, hogy az előző cím elnyerése óta milyen minőségmenedzsment tevékenységet folytattak, illetve, és ez nagyon lényeges (!),  hogy az előző szakértői vélemény javaslatait hogyan építették be a mindennapi munkájukba. Ez természetesen csak azoknak a könyvtáraknak szól, akik 2018-as, vagy újabb címüket szeretnének meghosszabbítani, a régebbi nyerteseknek nem biztos, hogy rendelkezésre állnak a szakértői véleményük.</a:t>
            </a:r>
            <a:endParaRPr lang="hu-HU" dirty="0"/>
          </a:p>
        </p:txBody>
      </p:sp>
      <p:sp>
        <p:nvSpPr>
          <p:cNvPr id="4" name="Dia számának helye 3"/>
          <p:cNvSpPr>
            <a:spLocks noGrp="1"/>
          </p:cNvSpPr>
          <p:nvPr>
            <p:ph type="sldNum" sz="quarter" idx="10"/>
          </p:nvPr>
        </p:nvSpPr>
        <p:spPr/>
        <p:txBody>
          <a:bodyPr/>
          <a:lstStyle/>
          <a:p>
            <a:fld id="{8E659B1C-5943-4D7A-8FCB-D02E7B528930}" type="slidenum">
              <a:rPr lang="hu-HU" smtClean="0"/>
              <a:t>9</a:t>
            </a:fld>
            <a:endParaRPr lang="hu-HU"/>
          </a:p>
        </p:txBody>
      </p:sp>
    </p:spTree>
    <p:extLst>
      <p:ext uri="{BB962C8B-B14F-4D97-AF65-F5344CB8AC3E}">
        <p14:creationId xmlns:p14="http://schemas.microsoft.com/office/powerpoint/2010/main" val="238812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normAutofit/>
          </a:bodyPr>
          <a:lstStyle>
            <a:lvl1pPr algn="ctr">
              <a:defRPr sz="5000"/>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6295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Tartalom helye 3">
            <a:extLst>
              <a:ext uri="{FF2B5EF4-FFF2-40B4-BE49-F238E27FC236}">
                <a16:creationId xmlns:a16="http://schemas.microsoft.com/office/drawing/2014/main" id="{DBBDD2D7-D3B0-45C7-9344-5D7F6F73C2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lstStyle>
            <a:lvl1pPr algn="ctr">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27161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Tartalom helye 3">
            <a:extLst>
              <a:ext uri="{FF2B5EF4-FFF2-40B4-BE49-F238E27FC236}">
                <a16:creationId xmlns:a16="http://schemas.microsoft.com/office/drawing/2014/main" id="{20BC363C-1F70-4243-A643-F919EDEFC8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89315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normAutofit/>
          </a:bodyPr>
          <a:lstStyle>
            <a:lvl1pPr algn="ctr">
              <a:defRPr sz="5000"/>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5810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35C07106-F840-46FC-9B5E-95D0FC124E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p:txBody>
          <a:bodyPr>
            <a:normAutofit/>
          </a:bodyPr>
          <a:lstStyle>
            <a:lvl1pPr algn="ctr">
              <a:defRPr sz="4400"/>
            </a:lvl1pPr>
          </a:lstStyle>
          <a:p>
            <a:r>
              <a:rPr lang="hu-HU" dirty="0"/>
              <a:t>Mintacím szerkesztése</a:t>
            </a:r>
          </a:p>
        </p:txBody>
      </p:sp>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20726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normAutofit/>
          </a:bodyPr>
          <a:lstStyle>
            <a:lvl1pPr algn="ctr">
              <a:defRPr sz="5000"/>
            </a:lvl1pPr>
          </a:lstStyle>
          <a:p>
            <a:r>
              <a:rPr lang="hu-HU" dirty="0"/>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72642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9" name="Tartalom helye 3">
            <a:extLst>
              <a:ext uri="{FF2B5EF4-FFF2-40B4-BE49-F238E27FC236}">
                <a16:creationId xmlns:a16="http://schemas.microsoft.com/office/drawing/2014/main" id="{4B307AA4-7486-4ADE-B178-3A362C436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p:txBody>
          <a:bodyPr>
            <a:normAutofit/>
          </a:bodyPr>
          <a:lstStyle>
            <a:lvl1pPr algn="ctr">
              <a:defRPr sz="4400"/>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95977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1" name="Tartalom helye 3">
            <a:extLst>
              <a:ext uri="{FF2B5EF4-FFF2-40B4-BE49-F238E27FC236}">
                <a16:creationId xmlns:a16="http://schemas.microsoft.com/office/drawing/2014/main" id="{938818EB-8D61-4310-AE6D-852CFE3BD0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a:xfrm>
            <a:off x="839788" y="365125"/>
            <a:ext cx="10515600" cy="1325563"/>
          </a:xfrm>
        </p:spPr>
        <p:txBody>
          <a:bodyPr>
            <a:normAutofit/>
          </a:bodyPr>
          <a:lstStyle>
            <a:lvl1pPr algn="ctr">
              <a:defRPr sz="4400"/>
            </a:lvl1pPr>
          </a:lstStyle>
          <a:p>
            <a:r>
              <a:rPr lang="hu-HU" dirty="0"/>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ED4C706-CD9D-4583-A935-22B39AB35A1E}" type="datetimeFigureOut">
              <a:rPr lang="hu-HU" smtClean="0"/>
              <a:t>2024. 03. 26.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214407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838200" y="2766217"/>
            <a:ext cx="10515600" cy="1325563"/>
          </a:xfrm>
        </p:spPr>
        <p:txBody>
          <a:bodyPr/>
          <a:lstStyle/>
          <a:p>
            <a:r>
              <a:rPr lang="hu-HU" dirty="0"/>
              <a:t>Mintacím szerkesztése</a:t>
            </a:r>
          </a:p>
        </p:txBody>
      </p:sp>
      <p:sp>
        <p:nvSpPr>
          <p:cNvPr id="3" name="Dátum helye 2"/>
          <p:cNvSpPr>
            <a:spLocks noGrp="1"/>
          </p:cNvSpPr>
          <p:nvPr>
            <p:ph type="dt" sz="half" idx="10"/>
          </p:nvPr>
        </p:nvSpPr>
        <p:spPr/>
        <p:txBody>
          <a:bodyPr/>
          <a:lstStyle/>
          <a:p>
            <a:fld id="{2ED4C706-CD9D-4583-A935-22B39AB35A1E}" type="datetimeFigureOut">
              <a:rPr lang="hu-HU" smtClean="0"/>
              <a:t>2024. 03. 26.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08658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6" name="Tartalom helye 3">
            <a:extLst>
              <a:ext uri="{FF2B5EF4-FFF2-40B4-BE49-F238E27FC236}">
                <a16:creationId xmlns:a16="http://schemas.microsoft.com/office/drawing/2014/main" id="{48D2D4CE-4F66-471E-AA9A-EEC43B4734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Dátum helye 1"/>
          <p:cNvSpPr>
            <a:spLocks noGrp="1"/>
          </p:cNvSpPr>
          <p:nvPr>
            <p:ph type="dt" sz="half" idx="10"/>
          </p:nvPr>
        </p:nvSpPr>
        <p:spPr/>
        <p:txBody>
          <a:bodyPr/>
          <a:lstStyle/>
          <a:p>
            <a:fld id="{2ED4C706-CD9D-4583-A935-22B39AB35A1E}" type="datetimeFigureOut">
              <a:rPr lang="hu-HU" smtClean="0"/>
              <a:t>2024. 03. 26.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05215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9" name="Tartalom helye 3">
            <a:extLst>
              <a:ext uri="{FF2B5EF4-FFF2-40B4-BE49-F238E27FC236}">
                <a16:creationId xmlns:a16="http://schemas.microsoft.com/office/drawing/2014/main" id="{3FA21EEE-A9C2-47AB-BC92-F6A59D6C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a:xfrm>
            <a:off x="839788" y="457200"/>
            <a:ext cx="3932237" cy="1600200"/>
          </a:xfrm>
        </p:spPr>
        <p:txBody>
          <a:bodyPr anchor="b"/>
          <a:lstStyle>
            <a:lvl1pPr>
              <a:defRPr sz="3200"/>
            </a:lvl1pPr>
          </a:lstStyle>
          <a:p>
            <a:r>
              <a:rPr lang="hu-HU" dirty="0"/>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87708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Tartalom helye 3">
            <a:extLst>
              <a:ext uri="{FF2B5EF4-FFF2-40B4-BE49-F238E27FC236}">
                <a16:creationId xmlns:a16="http://schemas.microsoft.com/office/drawing/2014/main" id="{E8DD6896-53A5-4327-9875-7ED88D92A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ctr">
              <a:defRPr sz="4400"/>
            </a:lvl1pPr>
          </a:lstStyle>
          <a:p>
            <a:r>
              <a:rPr lang="hu-HU" dirty="0"/>
              <a:t>Mintacím szerkesztése</a:t>
            </a:r>
          </a:p>
        </p:txBody>
      </p:sp>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774569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9" name="Tartalom helye 3">
            <a:extLst>
              <a:ext uri="{FF2B5EF4-FFF2-40B4-BE49-F238E27FC236}">
                <a16:creationId xmlns:a16="http://schemas.microsoft.com/office/drawing/2014/main" id="{4F9304EB-0D65-43F9-9533-D5839984A1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a:xfrm>
            <a:off x="839788" y="457200"/>
            <a:ext cx="3932237" cy="1600200"/>
          </a:xfrm>
        </p:spPr>
        <p:txBody>
          <a:bodyPr anchor="b"/>
          <a:lstStyle>
            <a:lvl1pPr>
              <a:defRPr sz="3200"/>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64878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0904BFAB-22B0-492C-9F28-4141A3131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Cím 1"/>
          <p:cNvSpPr>
            <a:spLocks noGrp="1"/>
          </p:cNvSpPr>
          <p:nvPr>
            <p:ph type="title"/>
          </p:nvPr>
        </p:nvSpPr>
        <p:spPr/>
        <p:txBody>
          <a:bodyPr/>
          <a:lstStyle>
            <a:lvl1pPr algn="ctr">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429033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0510F2D7-9D69-41EB-A197-90452EC4E4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70000"/>
            </a:schemeClr>
          </a:solidFill>
        </p:spPr>
      </p:pic>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279302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normAutofit/>
          </a:bodyPr>
          <a:lstStyle>
            <a:lvl1pPr algn="ctr">
              <a:defRPr sz="5000"/>
            </a:lvl1pPr>
          </a:lstStyle>
          <a:p>
            <a:r>
              <a:rPr lang="hu-HU" dirty="0"/>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4" name="Dátum helye 3"/>
          <p:cNvSpPr>
            <a:spLocks noGrp="1"/>
          </p:cNvSpPr>
          <p:nvPr>
            <p:ph type="dt" sz="half" idx="10"/>
          </p:nvPr>
        </p:nvSpPr>
        <p:spPr/>
        <p:txBody>
          <a:bodyPr/>
          <a:lstStyle/>
          <a:p>
            <a:fld id="{2ED4C706-CD9D-4583-A935-22B39AB35A1E}" type="datetimeFigureOut">
              <a:rPr lang="hu-HU" smtClean="0"/>
              <a:t>2024. 03. 26.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33909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A9E0AB70-9B5C-4C31-A572-467DB61DD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ctr">
              <a:defRPr sz="4400"/>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97105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0" name="Tartalom helye 3">
            <a:extLst>
              <a:ext uri="{FF2B5EF4-FFF2-40B4-BE49-F238E27FC236}">
                <a16:creationId xmlns:a16="http://schemas.microsoft.com/office/drawing/2014/main" id="{EADEB950-908D-40F1-A9F1-1561D6BF1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a:xfrm>
            <a:off x="839788" y="365125"/>
            <a:ext cx="10515600" cy="1325563"/>
          </a:xfrm>
        </p:spPr>
        <p:txBody>
          <a:bodyPr>
            <a:normAutofit/>
          </a:bodyPr>
          <a:lstStyle>
            <a:lvl1pPr algn="ctr">
              <a:defRPr sz="4400"/>
            </a:lvl1pPr>
          </a:lstStyle>
          <a:p>
            <a:r>
              <a:rPr lang="hu-HU" dirty="0"/>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ED4C706-CD9D-4583-A935-22B39AB35A1E}" type="datetimeFigureOut">
              <a:rPr lang="hu-HU" smtClean="0"/>
              <a:t>2024. 03. 26.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56634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F47C0A87-0066-408E-880F-088B0F3AD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
            <a:ext cx="12192000" cy="6851149"/>
          </a:xfrm>
          <a:prstGeom prst="rect">
            <a:avLst/>
          </a:prstGeom>
        </p:spPr>
      </p:pic>
      <p:sp>
        <p:nvSpPr>
          <p:cNvPr id="2" name="Cím 1"/>
          <p:cNvSpPr>
            <a:spLocks noGrp="1"/>
          </p:cNvSpPr>
          <p:nvPr>
            <p:ph type="title"/>
          </p:nvPr>
        </p:nvSpPr>
        <p:spPr>
          <a:xfrm>
            <a:off x="838200" y="2766217"/>
            <a:ext cx="10515600" cy="1325563"/>
          </a:xfrm>
        </p:spPr>
        <p:txBody>
          <a:bodyPr/>
          <a:lstStyle/>
          <a:p>
            <a:r>
              <a:rPr lang="hu-HU" dirty="0"/>
              <a:t>Mintacím szerkesztése</a:t>
            </a:r>
          </a:p>
        </p:txBody>
      </p:sp>
      <p:sp>
        <p:nvSpPr>
          <p:cNvPr id="3" name="Dátum helye 2"/>
          <p:cNvSpPr>
            <a:spLocks noGrp="1"/>
          </p:cNvSpPr>
          <p:nvPr>
            <p:ph type="dt" sz="half" idx="10"/>
          </p:nvPr>
        </p:nvSpPr>
        <p:spPr/>
        <p:txBody>
          <a:bodyPr/>
          <a:lstStyle/>
          <a:p>
            <a:fld id="{2ED4C706-CD9D-4583-A935-22B39AB35A1E}" type="datetimeFigureOut">
              <a:rPr lang="hu-HU" smtClean="0"/>
              <a:t>2024. 03. 26.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33249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Tartalom helye 3">
            <a:extLst>
              <a:ext uri="{FF2B5EF4-FFF2-40B4-BE49-F238E27FC236}">
                <a16:creationId xmlns:a16="http://schemas.microsoft.com/office/drawing/2014/main" id="{627F6C2F-B2A7-42A5-A61A-1535C9AAB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átum helye 1"/>
          <p:cNvSpPr>
            <a:spLocks noGrp="1"/>
          </p:cNvSpPr>
          <p:nvPr>
            <p:ph type="dt" sz="half" idx="10"/>
          </p:nvPr>
        </p:nvSpPr>
        <p:spPr/>
        <p:txBody>
          <a:bodyPr/>
          <a:lstStyle/>
          <a:p>
            <a:fld id="{2ED4C706-CD9D-4583-A935-22B39AB35A1E}" type="datetimeFigureOut">
              <a:rPr lang="hu-HU" smtClean="0"/>
              <a:t>2024. 03. 26.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94921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942A860F-41F4-4C29-ABA4-58BF0D478B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a:xfrm>
            <a:off x="839788" y="457200"/>
            <a:ext cx="3932237" cy="1600200"/>
          </a:xfrm>
        </p:spPr>
        <p:txBody>
          <a:bodyPr anchor="b"/>
          <a:lstStyle>
            <a:lvl1pPr>
              <a:defRPr sz="3200"/>
            </a:lvl1pPr>
          </a:lstStyle>
          <a:p>
            <a:r>
              <a:rPr lang="hu-HU" dirty="0"/>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67473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Tartalom helye 3">
            <a:extLst>
              <a:ext uri="{FF2B5EF4-FFF2-40B4-BE49-F238E27FC236}">
                <a16:creationId xmlns:a16="http://schemas.microsoft.com/office/drawing/2014/main" id="{CEBAF1E5-C199-49C3-A2C9-2BA7444EF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a:xfrm>
            <a:off x="839788" y="457200"/>
            <a:ext cx="3932237" cy="1600200"/>
          </a:xfrm>
        </p:spPr>
        <p:txBody>
          <a:bodyPr anchor="b"/>
          <a:lstStyle>
            <a:lvl1pPr>
              <a:defRPr sz="3200"/>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ED4C706-CD9D-4583-A935-22B39AB35A1E}" type="datetimeFigureOut">
              <a:rPr lang="hu-HU" smtClean="0"/>
              <a:t>2024. 03. 26.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8B942F4-7C9B-445F-A07F-288174DF386B}" type="slidenum">
              <a:rPr lang="hu-HU" smtClean="0"/>
              <a:t>‹#›</a:t>
            </a:fld>
            <a:endParaRPr lang="hu-HU"/>
          </a:p>
        </p:txBody>
      </p:sp>
    </p:spTree>
    <p:extLst>
      <p:ext uri="{BB962C8B-B14F-4D97-AF65-F5344CB8AC3E}">
        <p14:creationId xmlns:p14="http://schemas.microsoft.com/office/powerpoint/2010/main" val="11565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B50488F-18BF-4723-9318-B42C7EFB4E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425"/>
            <a:ext cx="12192000" cy="6851149"/>
          </a:xfrm>
          <a:prstGeom prst="rect">
            <a:avLst/>
          </a:prstGeom>
        </p:spPr>
      </p:pic>
      <p:sp>
        <p:nvSpPr>
          <p:cNvPr id="2" name="Cím helye 1"/>
          <p:cNvSpPr>
            <a:spLocks noGrp="1"/>
          </p:cNvSpPr>
          <p:nvPr>
            <p:ph type="title"/>
          </p:nvPr>
        </p:nvSpPr>
        <p:spPr>
          <a:xfrm>
            <a:off x="838200" y="365125"/>
            <a:ext cx="10515600" cy="1325563"/>
          </a:xfrm>
          <a:prstGeom prst="rect">
            <a:avLst/>
          </a:prstGeom>
          <a:solidFill>
            <a:schemeClr val="bg1">
              <a:alpha val="70000"/>
            </a:schemeClr>
          </a:solidFill>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a:solidFill>
            <a:schemeClr val="bg1">
              <a:alpha val="70000"/>
            </a:schemeClr>
          </a:solidFill>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a:solidFill>
            <a:schemeClr val="bg1">
              <a:alpha val="70000"/>
            </a:schemeClr>
          </a:solidFill>
        </p:spPr>
        <p:txBody>
          <a:bodyPr vert="horz" lIns="91440" tIns="45720" rIns="91440" bIns="45720" rtlCol="0" anchor="ctr"/>
          <a:lstStyle>
            <a:lvl1pPr algn="l">
              <a:defRPr sz="1200">
                <a:solidFill>
                  <a:schemeClr val="tx2"/>
                </a:solidFill>
              </a:defRPr>
            </a:lvl1pPr>
          </a:lstStyle>
          <a:p>
            <a:fld id="{2ED4C706-CD9D-4583-A935-22B39AB35A1E}" type="datetimeFigureOut">
              <a:rPr lang="hu-HU" smtClean="0"/>
              <a:pPr/>
              <a:t>2024. 03. 26.</a:t>
            </a:fld>
            <a:endParaRPr lang="hu-HU" dirty="0"/>
          </a:p>
        </p:txBody>
      </p:sp>
      <p:sp>
        <p:nvSpPr>
          <p:cNvPr id="5" name="Élőláb helye 4"/>
          <p:cNvSpPr>
            <a:spLocks noGrp="1"/>
          </p:cNvSpPr>
          <p:nvPr>
            <p:ph type="ftr" sz="quarter" idx="3"/>
          </p:nvPr>
        </p:nvSpPr>
        <p:spPr>
          <a:xfrm>
            <a:off x="4038600" y="6356350"/>
            <a:ext cx="4114800" cy="365125"/>
          </a:xfrm>
          <a:prstGeom prst="rect">
            <a:avLst/>
          </a:prstGeom>
          <a:solidFill>
            <a:schemeClr val="bg1">
              <a:alpha val="70000"/>
            </a:schemeClr>
          </a:solidFill>
        </p:spPr>
        <p:txBody>
          <a:bodyPr vert="horz" lIns="91440" tIns="45720" rIns="91440" bIns="45720" rtlCol="0" anchor="ctr"/>
          <a:lstStyle>
            <a:lvl1pPr algn="ctr">
              <a:defRPr sz="1200">
                <a:solidFill>
                  <a:schemeClr val="tx2"/>
                </a:solidFill>
              </a:defRPr>
            </a:lvl1pPr>
          </a:lstStyle>
          <a:p>
            <a:endParaRPr lang="hu-HU" dirty="0"/>
          </a:p>
        </p:txBody>
      </p:sp>
      <p:sp>
        <p:nvSpPr>
          <p:cNvPr id="6" name="Dia számának helye 5"/>
          <p:cNvSpPr>
            <a:spLocks noGrp="1"/>
          </p:cNvSpPr>
          <p:nvPr>
            <p:ph type="sldNum" sz="quarter" idx="4"/>
          </p:nvPr>
        </p:nvSpPr>
        <p:spPr>
          <a:xfrm>
            <a:off x="8610600" y="6356350"/>
            <a:ext cx="2743200" cy="365125"/>
          </a:xfrm>
          <a:prstGeom prst="rect">
            <a:avLst/>
          </a:prstGeom>
          <a:solidFill>
            <a:schemeClr val="bg1">
              <a:alpha val="70000"/>
            </a:schemeClr>
          </a:solidFill>
        </p:spPr>
        <p:txBody>
          <a:bodyPr vert="horz" lIns="91440" tIns="45720" rIns="91440" bIns="45720" rtlCol="0" anchor="ctr"/>
          <a:lstStyle>
            <a:lvl1pPr algn="r">
              <a:defRPr sz="1200">
                <a:solidFill>
                  <a:schemeClr val="tx2"/>
                </a:solidFill>
              </a:defRPr>
            </a:lvl1pPr>
          </a:lstStyle>
          <a:p>
            <a:fld id="{48B942F4-7C9B-445F-A07F-288174DF386B}" type="slidenum">
              <a:rPr lang="hu-HU" smtClean="0"/>
              <a:pPr/>
              <a:t>‹#›</a:t>
            </a:fld>
            <a:endParaRPr lang="hu-HU" dirty="0"/>
          </a:p>
        </p:txBody>
      </p:sp>
    </p:spTree>
    <p:extLst>
      <p:ext uri="{BB962C8B-B14F-4D97-AF65-F5344CB8AC3E}">
        <p14:creationId xmlns:p14="http://schemas.microsoft.com/office/powerpoint/2010/main" val="893035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B61E8FDB-31BE-4B2F-82BF-C6B9773684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1"/>
            <a:ext cx="12192000" cy="6851149"/>
          </a:xfrm>
          <a:prstGeom prst="rect">
            <a:avLst/>
          </a:prstGeom>
          <a:solidFill>
            <a:schemeClr val="bg1">
              <a:alpha val="70000"/>
            </a:schemeClr>
          </a:solidFill>
        </p:spPr>
      </p:pic>
      <p:sp>
        <p:nvSpPr>
          <p:cNvPr id="2" name="Cím helye 1"/>
          <p:cNvSpPr>
            <a:spLocks noGrp="1"/>
          </p:cNvSpPr>
          <p:nvPr>
            <p:ph type="title"/>
          </p:nvPr>
        </p:nvSpPr>
        <p:spPr>
          <a:xfrm>
            <a:off x="838200" y="365125"/>
            <a:ext cx="10515600" cy="1325563"/>
          </a:xfrm>
          <a:prstGeom prst="rect">
            <a:avLst/>
          </a:prstGeom>
          <a:solidFill>
            <a:schemeClr val="bg1">
              <a:alpha val="70000"/>
            </a:schemeClr>
          </a:solidFill>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a:solidFill>
            <a:schemeClr val="bg1">
              <a:alpha val="70000"/>
            </a:schemeClr>
          </a:solidFill>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a:solidFill>
            <a:schemeClr val="bg1">
              <a:alpha val="70000"/>
            </a:schemeClr>
          </a:solidFill>
        </p:spPr>
        <p:txBody>
          <a:bodyPr vert="horz" lIns="91440" tIns="45720" rIns="91440" bIns="45720" rtlCol="0" anchor="ctr"/>
          <a:lstStyle>
            <a:lvl1pPr algn="l">
              <a:defRPr sz="1200">
                <a:solidFill>
                  <a:schemeClr val="tx2"/>
                </a:solidFill>
              </a:defRPr>
            </a:lvl1pPr>
          </a:lstStyle>
          <a:p>
            <a:fld id="{2ED4C706-CD9D-4583-A935-22B39AB35A1E}" type="datetimeFigureOut">
              <a:rPr lang="hu-HU" smtClean="0"/>
              <a:pPr/>
              <a:t>2024. 03. 26.</a:t>
            </a:fld>
            <a:endParaRPr lang="hu-HU" dirty="0"/>
          </a:p>
        </p:txBody>
      </p:sp>
      <p:sp>
        <p:nvSpPr>
          <p:cNvPr id="5" name="Élőláb helye 4"/>
          <p:cNvSpPr>
            <a:spLocks noGrp="1"/>
          </p:cNvSpPr>
          <p:nvPr>
            <p:ph type="ftr" sz="quarter" idx="3"/>
          </p:nvPr>
        </p:nvSpPr>
        <p:spPr>
          <a:xfrm>
            <a:off x="4038600" y="6356350"/>
            <a:ext cx="4114800" cy="365125"/>
          </a:xfrm>
          <a:prstGeom prst="rect">
            <a:avLst/>
          </a:prstGeom>
          <a:solidFill>
            <a:schemeClr val="bg1">
              <a:alpha val="70000"/>
            </a:schemeClr>
          </a:solidFill>
        </p:spPr>
        <p:txBody>
          <a:bodyPr vert="horz" lIns="91440" tIns="45720" rIns="91440" bIns="45720" rtlCol="0" anchor="ctr"/>
          <a:lstStyle>
            <a:lvl1pPr algn="ctr">
              <a:defRPr sz="1200">
                <a:solidFill>
                  <a:schemeClr val="tx2"/>
                </a:solidFill>
              </a:defRPr>
            </a:lvl1pPr>
          </a:lstStyle>
          <a:p>
            <a:endParaRPr lang="hu-HU" dirty="0"/>
          </a:p>
        </p:txBody>
      </p:sp>
      <p:sp>
        <p:nvSpPr>
          <p:cNvPr id="6" name="Dia számának helye 5"/>
          <p:cNvSpPr>
            <a:spLocks noGrp="1"/>
          </p:cNvSpPr>
          <p:nvPr>
            <p:ph type="sldNum" sz="quarter" idx="4"/>
          </p:nvPr>
        </p:nvSpPr>
        <p:spPr>
          <a:xfrm>
            <a:off x="8610600" y="6356350"/>
            <a:ext cx="2743200" cy="365125"/>
          </a:xfrm>
          <a:prstGeom prst="rect">
            <a:avLst/>
          </a:prstGeom>
          <a:solidFill>
            <a:schemeClr val="bg1">
              <a:alpha val="70000"/>
            </a:schemeClr>
          </a:solidFill>
        </p:spPr>
        <p:txBody>
          <a:bodyPr vert="horz" lIns="91440" tIns="45720" rIns="91440" bIns="45720" rtlCol="0" anchor="ctr"/>
          <a:lstStyle>
            <a:lvl1pPr algn="r">
              <a:defRPr sz="1200">
                <a:solidFill>
                  <a:schemeClr val="tx2"/>
                </a:solidFill>
              </a:defRPr>
            </a:lvl1pPr>
          </a:lstStyle>
          <a:p>
            <a:fld id="{48B942F4-7C9B-445F-A07F-288174DF386B}" type="slidenum">
              <a:rPr lang="hu-HU" smtClean="0"/>
              <a:pPr/>
              <a:t>‹#›</a:t>
            </a:fld>
            <a:endParaRPr lang="hu-HU" dirty="0"/>
          </a:p>
        </p:txBody>
      </p:sp>
    </p:spTree>
    <p:extLst>
      <p:ext uri="{BB962C8B-B14F-4D97-AF65-F5344CB8AC3E}">
        <p14:creationId xmlns:p14="http://schemas.microsoft.com/office/powerpoint/2010/main" val="77094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mailto:minoseg@oszk.hu" TargetMode="External"/><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mailto:minoseg@oszk.hu" TargetMode="External"/><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minoseg@oszk.hu"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minoseg@oszk.hu" TargetMode="External"/><Relationship Id="rId4" Type="http://schemas.openxmlformats.org/officeDocument/2006/relationships/hyperlink" Target="mailto:bajnok.tamara@oszk.hu"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E137A89B-01DA-460F-B046-C0D49697D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5"/>
            <a:ext cx="12192000" cy="6851149"/>
          </a:xfrm>
          <a:prstGeom prst="rect">
            <a:avLst/>
          </a:prstGeom>
          <a:solidFill>
            <a:srgbClr val="F8E1B9"/>
          </a:solidFill>
        </p:spPr>
      </p:pic>
      <p:sp>
        <p:nvSpPr>
          <p:cNvPr id="2" name="Cím 1"/>
          <p:cNvSpPr>
            <a:spLocks noGrp="1"/>
          </p:cNvSpPr>
          <p:nvPr>
            <p:ph type="ctrTitle"/>
          </p:nvPr>
        </p:nvSpPr>
        <p:spPr>
          <a:xfrm>
            <a:off x="1524000" y="1878677"/>
            <a:ext cx="9144000" cy="1840538"/>
          </a:xfrm>
          <a:solidFill>
            <a:schemeClr val="bg1">
              <a:alpha val="70000"/>
            </a:schemeClr>
          </a:solidFill>
          <a:ln>
            <a:solidFill>
              <a:srgbClr val="263270"/>
            </a:solidFill>
          </a:ln>
        </p:spPr>
        <p:txBody>
          <a:bodyPr>
            <a:normAutofit fontScale="90000"/>
          </a:bodyPr>
          <a:lstStyle/>
          <a:p>
            <a:br>
              <a:rPr lang="hu-HU" dirty="0"/>
            </a:br>
            <a:r>
              <a:rPr lang="hu-HU" dirty="0"/>
              <a:t>Pályázatismertető szakmai nap</a:t>
            </a:r>
            <a:br>
              <a:rPr lang="hu-HU" sz="5000" dirty="0">
                <a:solidFill>
                  <a:schemeClr val="tx2"/>
                </a:solidFill>
              </a:rPr>
            </a:br>
            <a:endParaRPr lang="hu-HU" sz="5000" dirty="0">
              <a:solidFill>
                <a:schemeClr val="tx2"/>
              </a:solidFill>
            </a:endParaRPr>
          </a:p>
        </p:txBody>
      </p:sp>
      <p:sp>
        <p:nvSpPr>
          <p:cNvPr id="3" name="Alcím 2"/>
          <p:cNvSpPr>
            <a:spLocks noGrp="1"/>
          </p:cNvSpPr>
          <p:nvPr>
            <p:ph type="subTitle" idx="1"/>
          </p:nvPr>
        </p:nvSpPr>
        <p:spPr>
          <a:xfrm>
            <a:off x="1524000" y="4398746"/>
            <a:ext cx="9144000" cy="943275"/>
          </a:xfrm>
          <a:solidFill>
            <a:schemeClr val="bg1">
              <a:alpha val="70000"/>
            </a:schemeClr>
          </a:solidFill>
        </p:spPr>
        <p:txBody>
          <a:bodyPr>
            <a:noAutofit/>
          </a:bodyPr>
          <a:lstStyle/>
          <a:p>
            <a:r>
              <a:rPr lang="hu-HU" sz="3200" dirty="0">
                <a:latin typeface="+mj-lt"/>
              </a:rPr>
              <a:t>Minősített Könyvtár cím és Könyvtári Minőségi Díj 2024</a:t>
            </a:r>
            <a:br>
              <a:rPr lang="hu-HU" sz="3200" dirty="0">
                <a:latin typeface="+mj-lt"/>
              </a:rPr>
            </a:br>
            <a:endParaRPr lang="hu-HU" sz="3200" dirty="0">
              <a:latin typeface="+mj-lt"/>
            </a:endParaRPr>
          </a:p>
        </p:txBody>
      </p:sp>
    </p:spTree>
    <p:extLst>
      <p:ext uri="{BB962C8B-B14F-4D97-AF65-F5344CB8AC3E}">
        <p14:creationId xmlns:p14="http://schemas.microsoft.com/office/powerpoint/2010/main" val="197798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89760"/>
            <a:ext cx="10515600" cy="975161"/>
          </a:xfrm>
        </p:spPr>
        <p:txBody>
          <a:bodyPr>
            <a:normAutofit/>
          </a:bodyPr>
          <a:lstStyle/>
          <a:p>
            <a:r>
              <a:rPr lang="hu-HU" sz="3200" b="1" dirty="0"/>
              <a:t>Önértékelési táblázat (KMÉR) – feltöltési határidő: 2024. 05. 06</a:t>
            </a:r>
            <a:r>
              <a:rPr lang="hu-HU" sz="3200" dirty="0"/>
              <a:t>.</a:t>
            </a:r>
          </a:p>
        </p:txBody>
      </p:sp>
      <p:pic>
        <p:nvPicPr>
          <p:cNvPr id="4" name="Tartalom helye 3"/>
          <p:cNvPicPr>
            <a:picLocks noGrp="1" noChangeAspect="1"/>
          </p:cNvPicPr>
          <p:nvPr>
            <p:ph idx="1"/>
          </p:nvPr>
        </p:nvPicPr>
        <p:blipFill>
          <a:blip r:embed="rId3"/>
          <a:stretch>
            <a:fillRect/>
          </a:stretch>
        </p:blipFill>
        <p:spPr>
          <a:xfrm>
            <a:off x="668725" y="1697167"/>
            <a:ext cx="5141924" cy="3375874"/>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119" y="1699148"/>
            <a:ext cx="4895146" cy="3373893"/>
          </a:xfrm>
          <a:prstGeom prst="rect">
            <a:avLst/>
          </a:prstGeom>
        </p:spPr>
      </p:pic>
      <p:sp>
        <p:nvSpPr>
          <p:cNvPr id="6" name="Téglalap 5"/>
          <p:cNvSpPr/>
          <p:nvPr/>
        </p:nvSpPr>
        <p:spPr>
          <a:xfrm>
            <a:off x="3515639" y="5603741"/>
            <a:ext cx="5058889" cy="855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44546A"/>
                </a:solidFill>
              </a:rPr>
              <a:t>Letölthető önértékelési táblázatok:</a:t>
            </a:r>
            <a:br>
              <a:rPr lang="hu-HU" dirty="0">
                <a:solidFill>
                  <a:srgbClr val="44546A"/>
                </a:solidFill>
              </a:rPr>
            </a:br>
            <a:r>
              <a:rPr lang="hu-HU" dirty="0">
                <a:solidFill>
                  <a:srgbClr val="44546A"/>
                </a:solidFill>
              </a:rPr>
              <a:t>https://ki.oszk.hu/minoseg/szervezeti-onertekeles</a:t>
            </a:r>
          </a:p>
        </p:txBody>
      </p:sp>
    </p:spTree>
    <p:extLst>
      <p:ext uri="{BB962C8B-B14F-4D97-AF65-F5344CB8AC3E}">
        <p14:creationId xmlns:p14="http://schemas.microsoft.com/office/powerpoint/2010/main" val="244115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34292"/>
            <a:ext cx="10515600" cy="959178"/>
          </a:xfrm>
        </p:spPr>
        <p:txBody>
          <a:bodyPr>
            <a:normAutofit/>
          </a:bodyPr>
          <a:lstStyle/>
          <a:p>
            <a:r>
              <a:rPr lang="hu-HU" sz="3200" b="1" dirty="0"/>
              <a:t>Az MKC pályázat eredménye és díjazása</a:t>
            </a:r>
          </a:p>
        </p:txBody>
      </p:sp>
      <p:sp>
        <p:nvSpPr>
          <p:cNvPr id="6" name="Tartalom helye 5"/>
          <p:cNvSpPr>
            <a:spLocks noGrp="1"/>
          </p:cNvSpPr>
          <p:nvPr>
            <p:ph idx="1"/>
          </p:nvPr>
        </p:nvSpPr>
        <p:spPr>
          <a:xfrm>
            <a:off x="2503170" y="1389708"/>
            <a:ext cx="7566660" cy="4351338"/>
          </a:xfrm>
        </p:spPr>
        <p:txBody>
          <a:bodyPr/>
          <a:lstStyle/>
          <a:p>
            <a:pPr marL="0" indent="0" algn="ctr">
              <a:buNone/>
            </a:pPr>
            <a:r>
              <a:rPr lang="hu-HU" dirty="0"/>
              <a:t>Információ: </a:t>
            </a:r>
            <a:r>
              <a:rPr lang="hu-HU" dirty="0">
                <a:hlinkClick r:id="rId3"/>
              </a:rPr>
              <a:t>minoseg@oszk.hu</a:t>
            </a:r>
            <a:r>
              <a:rPr lang="hu-HU" dirty="0"/>
              <a:t> </a:t>
            </a:r>
          </a:p>
        </p:txBody>
      </p:sp>
      <p:graphicFrame>
        <p:nvGraphicFramePr>
          <p:cNvPr id="7" name="Diagram 6"/>
          <p:cNvGraphicFramePr/>
          <p:nvPr>
            <p:extLst>
              <p:ext uri="{D42A27DB-BD31-4B8C-83A1-F6EECF244321}">
                <p14:modId xmlns:p14="http://schemas.microsoft.com/office/powerpoint/2010/main" val="2319972806"/>
              </p:ext>
            </p:extLst>
          </p:nvPr>
        </p:nvGraphicFramePr>
        <p:xfrm>
          <a:off x="2420620" y="1984650"/>
          <a:ext cx="7649210" cy="4654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699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43868"/>
          </a:xfrm>
        </p:spPr>
        <p:txBody>
          <a:bodyPr>
            <a:normAutofit/>
          </a:bodyPr>
          <a:lstStyle/>
          <a:p>
            <a:r>
              <a:rPr lang="hu-HU" sz="3200" b="1" dirty="0"/>
              <a:t>Pályázati feltételek (KMD)</a:t>
            </a:r>
            <a:endParaRPr lang="hu-HU" sz="3200" dirty="0"/>
          </a:p>
        </p:txBody>
      </p:sp>
      <p:sp>
        <p:nvSpPr>
          <p:cNvPr id="3" name="Tartalom helye 2"/>
          <p:cNvSpPr>
            <a:spLocks noGrp="1"/>
          </p:cNvSpPr>
          <p:nvPr>
            <p:ph idx="1"/>
          </p:nvPr>
        </p:nvSpPr>
        <p:spPr>
          <a:xfrm>
            <a:off x="838200" y="1198180"/>
            <a:ext cx="10515600" cy="4940154"/>
          </a:xfrm>
        </p:spPr>
        <p:txBody>
          <a:bodyPr/>
          <a:lstStyle/>
          <a:p>
            <a:r>
              <a:rPr lang="hu-HU" sz="2400" dirty="0"/>
              <a:t>Érvényes Minősített Könyvtár címmel rendelkező könyvtárak</a:t>
            </a:r>
          </a:p>
          <a:p>
            <a:r>
              <a:rPr lang="hu-HU" sz="2400" dirty="0"/>
              <a:t>Nincs kategória meghatározás</a:t>
            </a:r>
          </a:p>
          <a:p>
            <a:endParaRPr lang="hu-HU" dirty="0"/>
          </a:p>
        </p:txBody>
      </p:sp>
      <p:graphicFrame>
        <p:nvGraphicFramePr>
          <p:cNvPr id="6" name="Diagram 5"/>
          <p:cNvGraphicFramePr/>
          <p:nvPr>
            <p:extLst>
              <p:ext uri="{D42A27DB-BD31-4B8C-83A1-F6EECF244321}">
                <p14:modId xmlns:p14="http://schemas.microsoft.com/office/powerpoint/2010/main" val="1807671860"/>
              </p:ext>
            </p:extLst>
          </p:nvPr>
        </p:nvGraphicFramePr>
        <p:xfrm>
          <a:off x="2632841" y="2065282"/>
          <a:ext cx="6432331" cy="4398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06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88AFB4-689E-48D3-BC54-31E373D6277B}"/>
              </a:ext>
            </a:extLst>
          </p:cNvPr>
          <p:cNvSpPr>
            <a:spLocks noGrp="1"/>
          </p:cNvSpPr>
          <p:nvPr>
            <p:ph type="title"/>
          </p:nvPr>
        </p:nvSpPr>
        <p:spPr/>
        <p:txBody>
          <a:bodyPr>
            <a:normAutofit/>
          </a:bodyPr>
          <a:lstStyle/>
          <a:p>
            <a:r>
              <a:rPr lang="hu-HU" sz="4000" dirty="0"/>
              <a:t>Könyvtári Minőségi Díjjal 9 könyvtár rendelkezik</a:t>
            </a:r>
          </a:p>
        </p:txBody>
      </p:sp>
      <p:sp>
        <p:nvSpPr>
          <p:cNvPr id="3" name="Tartalom helye 2">
            <a:extLst>
              <a:ext uri="{FF2B5EF4-FFF2-40B4-BE49-F238E27FC236}">
                <a16:creationId xmlns:a16="http://schemas.microsoft.com/office/drawing/2014/main" id="{CFFD4690-C596-4B0C-9929-7B22EC444A37}"/>
              </a:ext>
            </a:extLst>
          </p:cNvPr>
          <p:cNvSpPr>
            <a:spLocks noGrp="1"/>
          </p:cNvSpPr>
          <p:nvPr>
            <p:ph idx="1"/>
          </p:nvPr>
        </p:nvSpPr>
        <p:spPr/>
        <p:txBody>
          <a:bodyPr>
            <a:normAutofit/>
          </a:bodyPr>
          <a:lstStyle/>
          <a:p>
            <a:pPr>
              <a:spcBef>
                <a:spcPts val="600"/>
              </a:spcBef>
            </a:pPr>
            <a:r>
              <a:rPr lang="hu-HU" sz="2000" kern="800" dirty="0"/>
              <a:t>Bács-Kiskun Megyei Katona József Könyvtár (Kecskemét)</a:t>
            </a:r>
          </a:p>
          <a:p>
            <a:pPr>
              <a:spcBef>
                <a:spcPts val="600"/>
              </a:spcBef>
            </a:pPr>
            <a:r>
              <a:rPr lang="hu-HU" sz="2000" kern="800" dirty="0"/>
              <a:t>Bródy Sándor Megyei és Városi Könyvtár (Eger)</a:t>
            </a:r>
          </a:p>
          <a:p>
            <a:pPr>
              <a:spcBef>
                <a:spcPts val="600"/>
              </a:spcBef>
            </a:pPr>
            <a:r>
              <a:rPr lang="hu-HU" sz="2000" kern="800" dirty="0"/>
              <a:t>Debreceni Egyetem Egyetemi és Nemzeti Könyvtár (Debrecen)</a:t>
            </a:r>
          </a:p>
          <a:p>
            <a:pPr>
              <a:spcBef>
                <a:spcPts val="600"/>
              </a:spcBef>
            </a:pPr>
            <a:r>
              <a:rPr lang="hu-HU" sz="2000" kern="800" dirty="0"/>
              <a:t>Gödöllői Városi Könyvtár és Információs Központ (Gödöllő)</a:t>
            </a:r>
          </a:p>
          <a:p>
            <a:pPr>
              <a:spcBef>
                <a:spcPts val="600"/>
              </a:spcBef>
            </a:pPr>
            <a:r>
              <a:rPr lang="hu-HU" sz="2000" kern="800" dirty="0"/>
              <a:t>Somogyi Károly Városi és Megyei Könyvtár (Szeged)</a:t>
            </a:r>
          </a:p>
          <a:p>
            <a:pPr>
              <a:spcBef>
                <a:spcPts val="600"/>
              </a:spcBef>
            </a:pPr>
            <a:r>
              <a:rPr lang="hu-HU" sz="2000" kern="800" dirty="0"/>
              <a:t>Békés Megyei Könyvtár (Békéscsaba)</a:t>
            </a:r>
          </a:p>
          <a:p>
            <a:pPr>
              <a:spcBef>
                <a:spcPts val="600"/>
              </a:spcBef>
            </a:pPr>
            <a:r>
              <a:rPr lang="hu-HU" sz="2000" kern="800" dirty="0"/>
              <a:t>Jászkerület Kulturális és Művészeti Közhasznú Nonprofit Kft. Városi Könyvtár (Jászberény)</a:t>
            </a:r>
          </a:p>
          <a:p>
            <a:pPr>
              <a:spcBef>
                <a:spcPts val="600"/>
              </a:spcBef>
            </a:pPr>
            <a:r>
              <a:rPr lang="hu-HU" sz="2000" kern="800" dirty="0"/>
              <a:t>Verseghy Ferenc Könyvtár és Közművelődési Intézmény (Szolnok)</a:t>
            </a:r>
          </a:p>
          <a:p>
            <a:pPr>
              <a:spcBef>
                <a:spcPts val="600"/>
              </a:spcBef>
            </a:pPr>
            <a:r>
              <a:rPr lang="hu-HU" sz="2000" kern="800" dirty="0" err="1"/>
              <a:t>Vachott</a:t>
            </a:r>
            <a:r>
              <a:rPr lang="hu-HU" sz="2000" kern="800" dirty="0"/>
              <a:t> Sándor Városi Könyvtár és Kiállítóhely és Muzeális Gyűjtemény (Gyöngyös)</a:t>
            </a:r>
          </a:p>
          <a:p>
            <a:endParaRPr lang="hu-HU" dirty="0"/>
          </a:p>
        </p:txBody>
      </p:sp>
      <p:sp>
        <p:nvSpPr>
          <p:cNvPr id="6" name="Téglalap: lekerekített 5">
            <a:extLst>
              <a:ext uri="{FF2B5EF4-FFF2-40B4-BE49-F238E27FC236}">
                <a16:creationId xmlns:a16="http://schemas.microsoft.com/office/drawing/2014/main" id="{8293F68C-31DB-43C1-B53B-802DAE434134}"/>
              </a:ext>
            </a:extLst>
          </p:cNvPr>
          <p:cNvSpPr/>
          <p:nvPr/>
        </p:nvSpPr>
        <p:spPr>
          <a:xfrm>
            <a:off x="840016" y="5262563"/>
            <a:ext cx="1944000" cy="1080000"/>
          </a:xfrm>
          <a:prstGeom prst="roundRect">
            <a:avLst/>
          </a:prstGeom>
          <a:solidFill>
            <a:srgbClr val="7030A0">
              <a:alpha val="7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Könyvtári programok</a:t>
            </a:r>
          </a:p>
        </p:txBody>
      </p:sp>
      <p:sp>
        <p:nvSpPr>
          <p:cNvPr id="11" name="Téglalap: lekerekített 10">
            <a:extLst>
              <a:ext uri="{FF2B5EF4-FFF2-40B4-BE49-F238E27FC236}">
                <a16:creationId xmlns:a16="http://schemas.microsoft.com/office/drawing/2014/main" id="{0C48F265-8FCC-474D-89D0-3BEE4DCFBF7A}"/>
              </a:ext>
            </a:extLst>
          </p:cNvPr>
          <p:cNvSpPr/>
          <p:nvPr/>
        </p:nvSpPr>
        <p:spPr>
          <a:xfrm>
            <a:off x="2878826" y="5262563"/>
            <a:ext cx="1944000" cy="1080000"/>
          </a:xfrm>
          <a:prstGeom prst="roundRect">
            <a:avLst/>
          </a:prstGeom>
          <a:solidFill>
            <a:schemeClr val="accent6">
              <a:lumMod val="60000"/>
              <a:lumOff val="40000"/>
              <a:alpha val="7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Elektronikus szolgáltatások</a:t>
            </a:r>
          </a:p>
        </p:txBody>
      </p:sp>
      <p:sp>
        <p:nvSpPr>
          <p:cNvPr id="12" name="Téglalap: lekerekített 11">
            <a:extLst>
              <a:ext uri="{FF2B5EF4-FFF2-40B4-BE49-F238E27FC236}">
                <a16:creationId xmlns:a16="http://schemas.microsoft.com/office/drawing/2014/main" id="{D318D85A-676F-4A6B-8C13-78AF7C2316D9}"/>
              </a:ext>
            </a:extLst>
          </p:cNvPr>
          <p:cNvSpPr/>
          <p:nvPr/>
        </p:nvSpPr>
        <p:spPr>
          <a:xfrm>
            <a:off x="4917636" y="5262563"/>
            <a:ext cx="1944627" cy="1080000"/>
          </a:xfrm>
          <a:prstGeom prst="roundRect">
            <a:avLst/>
          </a:prstGeom>
          <a:solidFill>
            <a:schemeClr val="accent4">
              <a:lumMod val="75000"/>
              <a:alpha val="7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Felhőalapú szolgáltatások és munkaszervezés</a:t>
            </a:r>
          </a:p>
        </p:txBody>
      </p:sp>
      <p:sp>
        <p:nvSpPr>
          <p:cNvPr id="13" name="Téglalap: lekerekített 12">
            <a:extLst>
              <a:ext uri="{FF2B5EF4-FFF2-40B4-BE49-F238E27FC236}">
                <a16:creationId xmlns:a16="http://schemas.microsoft.com/office/drawing/2014/main" id="{A8506D2D-F216-47DF-994C-9CA8E7E458A0}"/>
              </a:ext>
            </a:extLst>
          </p:cNvPr>
          <p:cNvSpPr/>
          <p:nvPr/>
        </p:nvSpPr>
        <p:spPr>
          <a:xfrm>
            <a:off x="9355883" y="5262563"/>
            <a:ext cx="1944000" cy="1080000"/>
          </a:xfrm>
          <a:prstGeom prst="roundRect">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t>Marketing</a:t>
            </a:r>
          </a:p>
        </p:txBody>
      </p:sp>
      <p:sp>
        <p:nvSpPr>
          <p:cNvPr id="14" name="Téglalap: lekerekített 13">
            <a:extLst>
              <a:ext uri="{FF2B5EF4-FFF2-40B4-BE49-F238E27FC236}">
                <a16:creationId xmlns:a16="http://schemas.microsoft.com/office/drawing/2014/main" id="{4F2DFFEC-D4AD-4510-911F-BD6EB25D471B}"/>
              </a:ext>
            </a:extLst>
          </p:cNvPr>
          <p:cNvSpPr/>
          <p:nvPr/>
        </p:nvSpPr>
        <p:spPr>
          <a:xfrm>
            <a:off x="6957073" y="5262563"/>
            <a:ext cx="2304000" cy="1080000"/>
          </a:xfrm>
          <a:prstGeom prst="roundRect">
            <a:avLst/>
          </a:prstGeom>
          <a:solidFill>
            <a:schemeClr val="accent1">
              <a:alpha val="7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Különböző célcsoportok számára kialakított szolgálta-táscsomagok</a:t>
            </a:r>
          </a:p>
        </p:txBody>
      </p:sp>
      <p:pic>
        <p:nvPicPr>
          <p:cNvPr id="9" name="Kép 8">
            <a:extLst>
              <a:ext uri="{FF2B5EF4-FFF2-40B4-BE49-F238E27FC236}">
                <a16:creationId xmlns:a16="http://schemas.microsoft.com/office/drawing/2014/main" id="{5B53AB25-FBF5-4C15-8662-7EE478BD8A38}"/>
              </a:ext>
            </a:extLst>
          </p:cNvPr>
          <p:cNvPicPr>
            <a:picLocks noChangeAspect="1"/>
          </p:cNvPicPr>
          <p:nvPr/>
        </p:nvPicPr>
        <p:blipFill>
          <a:blip r:embed="rId3" cstate="print">
            <a:clrChange>
              <a:clrFrom>
                <a:srgbClr val="DBDBDB"/>
              </a:clrFrom>
              <a:clrTo>
                <a:srgbClr val="DBDBDB">
                  <a:alpha val="0"/>
                </a:srgbClr>
              </a:clrTo>
            </a:clrChange>
            <a:extLst>
              <a:ext uri="{28A0092B-C50C-407E-A947-70E740481C1C}">
                <a14:useLocalDpi xmlns:a14="http://schemas.microsoft.com/office/drawing/2010/main" val="0"/>
              </a:ext>
            </a:extLst>
          </a:blip>
          <a:stretch>
            <a:fillRect/>
          </a:stretch>
        </p:blipFill>
        <p:spPr>
          <a:xfrm>
            <a:off x="8501921" y="1825625"/>
            <a:ext cx="2950362" cy="1966908"/>
          </a:xfrm>
          <a:prstGeom prst="rect">
            <a:avLst/>
          </a:prstGeom>
        </p:spPr>
      </p:pic>
    </p:spTree>
    <p:extLst>
      <p:ext uri="{BB962C8B-B14F-4D97-AF65-F5344CB8AC3E}">
        <p14:creationId xmlns:p14="http://schemas.microsoft.com/office/powerpoint/2010/main" val="349011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5252"/>
            <a:ext cx="10515600" cy="560850"/>
          </a:xfrm>
        </p:spPr>
        <p:txBody>
          <a:bodyPr>
            <a:normAutofit fontScale="90000"/>
          </a:bodyPr>
          <a:lstStyle/>
          <a:p>
            <a:r>
              <a:rPr lang="hu-HU" sz="4000" dirty="0"/>
              <a:t> KMD-ra pályázhatnak 2024-ben</a:t>
            </a:r>
          </a:p>
        </p:txBody>
      </p:sp>
      <p:graphicFrame>
        <p:nvGraphicFramePr>
          <p:cNvPr id="7" name="Tartalom helye 6"/>
          <p:cNvGraphicFramePr>
            <a:graphicFrameLocks noGrp="1"/>
          </p:cNvGraphicFramePr>
          <p:nvPr>
            <p:ph sz="half" idx="1"/>
            <p:extLst>
              <p:ext uri="{D42A27DB-BD31-4B8C-83A1-F6EECF244321}">
                <p14:modId xmlns:p14="http://schemas.microsoft.com/office/powerpoint/2010/main" val="2204932667"/>
              </p:ext>
            </p:extLst>
          </p:nvPr>
        </p:nvGraphicFramePr>
        <p:xfrm>
          <a:off x="416689" y="966643"/>
          <a:ext cx="5119853" cy="2352675"/>
        </p:xfrm>
        <a:graphic>
          <a:graphicData uri="http://schemas.openxmlformats.org/drawingml/2006/table">
            <a:tbl>
              <a:tblPr>
                <a:tableStyleId>{5C22544A-7EE6-4342-B048-85BDC9FD1C3A}</a:tableStyleId>
              </a:tblPr>
              <a:tblGrid>
                <a:gridCol w="3168917">
                  <a:extLst>
                    <a:ext uri="{9D8B030D-6E8A-4147-A177-3AD203B41FA5}">
                      <a16:colId xmlns:a16="http://schemas.microsoft.com/office/drawing/2014/main" val="3003763114"/>
                    </a:ext>
                  </a:extLst>
                </a:gridCol>
                <a:gridCol w="1345269">
                  <a:extLst>
                    <a:ext uri="{9D8B030D-6E8A-4147-A177-3AD203B41FA5}">
                      <a16:colId xmlns:a16="http://schemas.microsoft.com/office/drawing/2014/main" val="884432371"/>
                    </a:ext>
                  </a:extLst>
                </a:gridCol>
                <a:gridCol w="605667">
                  <a:extLst>
                    <a:ext uri="{9D8B030D-6E8A-4147-A177-3AD203B41FA5}">
                      <a16:colId xmlns:a16="http://schemas.microsoft.com/office/drawing/2014/main" val="3897959168"/>
                    </a:ext>
                  </a:extLst>
                </a:gridCol>
              </a:tblGrid>
              <a:tr h="381000">
                <a:tc>
                  <a:txBody>
                    <a:bodyPr/>
                    <a:lstStyle/>
                    <a:p>
                      <a:pPr algn="l" fontAlgn="ctr"/>
                      <a:r>
                        <a:rPr lang="hu-HU" sz="1500" u="none" strike="noStrike" dirty="0">
                          <a:solidFill>
                            <a:srgbClr val="FF0000"/>
                          </a:solidFill>
                          <a:effectLst/>
                        </a:rPr>
                        <a:t>Bács-Kiskun Megyei Katona József Könyvtár </a:t>
                      </a:r>
                      <a:endParaRPr lang="hu-HU" sz="15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a:solidFill>
                            <a:srgbClr val="FF0000"/>
                          </a:solidFill>
                          <a:effectLst/>
                        </a:rPr>
                        <a:t>Kecskemét</a:t>
                      </a:r>
                      <a:endParaRPr lang="hu-HU" sz="1500" b="0" i="0" u="none" strike="noStrike">
                        <a:solidFill>
                          <a:srgbClr val="FF0000"/>
                        </a:solidFill>
                        <a:effectLst/>
                        <a:latin typeface="Calibri" panose="020F0502020204030204" pitchFamily="34" charset="0"/>
                      </a:endParaRPr>
                    </a:p>
                  </a:txBody>
                  <a:tcPr marL="9525" marR="9525" marT="9525" marB="0" anchor="b"/>
                </a:tc>
                <a:tc rowSpan="7">
                  <a:txBody>
                    <a:bodyPr/>
                    <a:lstStyle/>
                    <a:p>
                      <a:pPr algn="ctr" fontAlgn="ctr"/>
                      <a:r>
                        <a:rPr lang="hu-HU" sz="1500" u="none" strike="noStrike" dirty="0">
                          <a:solidFill>
                            <a:srgbClr val="FF0000"/>
                          </a:solidFill>
                          <a:effectLst/>
                        </a:rPr>
                        <a:t>2020-2024</a:t>
                      </a:r>
                      <a:endParaRPr lang="hu-HU" sz="15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1875908"/>
                  </a:ext>
                </a:extLst>
              </a:tr>
              <a:tr h="190500">
                <a:tc>
                  <a:txBody>
                    <a:bodyPr/>
                    <a:lstStyle/>
                    <a:p>
                      <a:pPr algn="l" fontAlgn="ctr"/>
                      <a:r>
                        <a:rPr lang="hu-HU" sz="1500" u="none" strike="noStrike" dirty="0">
                          <a:solidFill>
                            <a:srgbClr val="FF0000"/>
                          </a:solidFill>
                          <a:effectLst/>
                        </a:rPr>
                        <a:t>Csorba Győző Könyvtár </a:t>
                      </a:r>
                      <a:endParaRPr lang="hu-HU" sz="15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a:solidFill>
                            <a:srgbClr val="FF0000"/>
                          </a:solidFill>
                          <a:effectLst/>
                        </a:rPr>
                        <a:t>Pécs</a:t>
                      </a:r>
                      <a:endParaRPr lang="hu-HU" sz="1500" b="0" i="0" u="none" strike="noStrike">
                        <a:solidFill>
                          <a:srgbClr val="FF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49622134"/>
                  </a:ext>
                </a:extLst>
              </a:tr>
              <a:tr h="190500">
                <a:tc>
                  <a:txBody>
                    <a:bodyPr/>
                    <a:lstStyle/>
                    <a:p>
                      <a:pPr algn="l" fontAlgn="ctr"/>
                      <a:r>
                        <a:rPr lang="hu-HU" sz="1500" u="none" strike="noStrike">
                          <a:solidFill>
                            <a:srgbClr val="FF0000"/>
                          </a:solidFill>
                          <a:effectLst/>
                        </a:rPr>
                        <a:t>Justh Zsigmond Városi Könyvtár </a:t>
                      </a:r>
                      <a:endParaRPr lang="hu-HU" sz="1500" b="0" i="0" u="none" strike="noStrike">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solidFill>
                            <a:srgbClr val="FF0000"/>
                          </a:solidFill>
                          <a:effectLst/>
                        </a:rPr>
                        <a:t>Orosháza</a:t>
                      </a:r>
                      <a:endParaRPr lang="hu-HU" sz="1500" b="0" i="0" u="none" strike="noStrike" dirty="0">
                        <a:solidFill>
                          <a:srgbClr val="FF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263375823"/>
                  </a:ext>
                </a:extLst>
              </a:tr>
              <a:tr h="381000">
                <a:tc>
                  <a:txBody>
                    <a:bodyPr/>
                    <a:lstStyle/>
                    <a:p>
                      <a:pPr algn="l" fontAlgn="ctr"/>
                      <a:r>
                        <a:rPr lang="hu-HU" sz="1500" u="none" strike="noStrike" dirty="0">
                          <a:solidFill>
                            <a:srgbClr val="FF0000"/>
                          </a:solidFill>
                          <a:effectLst/>
                        </a:rPr>
                        <a:t>Kiskunfélegyházi Petőfi Sándor Városi Könyvtár </a:t>
                      </a:r>
                      <a:endParaRPr lang="hu-HU" sz="15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a:solidFill>
                            <a:srgbClr val="FF0000"/>
                          </a:solidFill>
                          <a:effectLst/>
                        </a:rPr>
                        <a:t>Kiskunfélegyháza</a:t>
                      </a:r>
                      <a:endParaRPr lang="hu-HU" sz="1500" b="0" i="0" u="none" strike="noStrike">
                        <a:solidFill>
                          <a:srgbClr val="FF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258313247"/>
                  </a:ext>
                </a:extLst>
              </a:tr>
              <a:tr h="190500">
                <a:tc>
                  <a:txBody>
                    <a:bodyPr/>
                    <a:lstStyle/>
                    <a:p>
                      <a:pPr algn="l" fontAlgn="ctr"/>
                      <a:r>
                        <a:rPr lang="hu-HU" sz="1500" u="none" strike="noStrike">
                          <a:solidFill>
                            <a:srgbClr val="FF0000"/>
                          </a:solidFill>
                          <a:effectLst/>
                        </a:rPr>
                        <a:t>Tolna Megyei Illyés Gyula Könyvtár </a:t>
                      </a:r>
                      <a:endParaRPr lang="hu-HU" sz="1500" b="0" i="0" u="none" strike="noStrike">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a:solidFill>
                            <a:srgbClr val="FF0000"/>
                          </a:solidFill>
                          <a:effectLst/>
                        </a:rPr>
                        <a:t>Szekszárd</a:t>
                      </a:r>
                      <a:endParaRPr lang="hu-HU" sz="1500" b="0" i="0" u="none" strike="noStrike">
                        <a:solidFill>
                          <a:srgbClr val="FF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5237428"/>
                  </a:ext>
                </a:extLst>
              </a:tr>
              <a:tr h="381000">
                <a:tc>
                  <a:txBody>
                    <a:bodyPr/>
                    <a:lstStyle/>
                    <a:p>
                      <a:pPr algn="l" fontAlgn="ctr"/>
                      <a:r>
                        <a:rPr lang="hu-HU" sz="1500" u="none" strike="noStrike" dirty="0">
                          <a:solidFill>
                            <a:srgbClr val="5BB046"/>
                          </a:solidFill>
                          <a:effectLst/>
                        </a:rPr>
                        <a:t>Verseghy Ferenc Könyvtár és Közművelődési Intézmény  </a:t>
                      </a:r>
                      <a:endParaRPr lang="hu-HU" sz="1500" b="0" i="0" u="none" strike="noStrike" dirty="0">
                        <a:solidFill>
                          <a:srgbClr val="5BB046"/>
                        </a:solidFill>
                        <a:effectLst/>
                        <a:latin typeface="Calibri" panose="020F0502020204030204" pitchFamily="34" charset="0"/>
                      </a:endParaRPr>
                    </a:p>
                  </a:txBody>
                  <a:tcPr marL="9525" marR="9525" marT="9525" marB="0" anchor="ctr"/>
                </a:tc>
                <a:tc>
                  <a:txBody>
                    <a:bodyPr/>
                    <a:lstStyle/>
                    <a:p>
                      <a:pPr algn="l" fontAlgn="b"/>
                      <a:r>
                        <a:rPr lang="hu-HU" sz="1500" u="none" strike="noStrike" dirty="0">
                          <a:solidFill>
                            <a:srgbClr val="5BB046"/>
                          </a:solidFill>
                          <a:effectLst/>
                        </a:rPr>
                        <a:t>Szolnok</a:t>
                      </a:r>
                      <a:endParaRPr lang="hu-HU" sz="1500" b="0" i="0" u="none" strike="noStrike" dirty="0">
                        <a:solidFill>
                          <a:srgbClr val="5BB046"/>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477965386"/>
                  </a:ext>
                </a:extLst>
              </a:tr>
              <a:tr h="190500">
                <a:tc>
                  <a:txBody>
                    <a:bodyPr/>
                    <a:lstStyle/>
                    <a:p>
                      <a:pPr algn="l" fontAlgn="ctr"/>
                      <a:r>
                        <a:rPr lang="hu-HU" sz="1500" u="none" strike="noStrike" dirty="0">
                          <a:solidFill>
                            <a:srgbClr val="FF0000"/>
                          </a:solidFill>
                          <a:effectLst/>
                        </a:rPr>
                        <a:t>Vörösmarty Mihály Könyvtár </a:t>
                      </a:r>
                      <a:endParaRPr lang="hu-HU" sz="15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solidFill>
                            <a:srgbClr val="FF0000"/>
                          </a:solidFill>
                          <a:effectLst/>
                        </a:rPr>
                        <a:t>Székesfehérvár</a:t>
                      </a:r>
                      <a:endParaRPr lang="hu-HU" sz="1500" b="0" i="0" u="none" strike="noStrike" dirty="0">
                        <a:solidFill>
                          <a:srgbClr val="FF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445839548"/>
                  </a:ext>
                </a:extLst>
              </a:tr>
            </a:tbl>
          </a:graphicData>
        </a:graphic>
      </p:graphicFrame>
      <p:graphicFrame>
        <p:nvGraphicFramePr>
          <p:cNvPr id="9" name="Táblázat 8"/>
          <p:cNvGraphicFramePr>
            <a:graphicFrameLocks noGrp="1"/>
          </p:cNvGraphicFramePr>
          <p:nvPr>
            <p:extLst>
              <p:ext uri="{D42A27DB-BD31-4B8C-83A1-F6EECF244321}">
                <p14:modId xmlns:p14="http://schemas.microsoft.com/office/powerpoint/2010/main" val="4196202637"/>
              </p:ext>
            </p:extLst>
          </p:nvPr>
        </p:nvGraphicFramePr>
        <p:xfrm>
          <a:off x="6096000" y="925976"/>
          <a:ext cx="5257800" cy="2486025"/>
        </p:xfrm>
        <a:graphic>
          <a:graphicData uri="http://schemas.openxmlformats.org/drawingml/2006/table">
            <a:tbl>
              <a:tblPr>
                <a:tableStyleId>{5C22544A-7EE6-4342-B048-85BDC9FD1C3A}</a:tableStyleId>
              </a:tblPr>
              <a:tblGrid>
                <a:gridCol w="3545711">
                  <a:extLst>
                    <a:ext uri="{9D8B030D-6E8A-4147-A177-3AD203B41FA5}">
                      <a16:colId xmlns:a16="http://schemas.microsoft.com/office/drawing/2014/main" val="4271402717"/>
                    </a:ext>
                  </a:extLst>
                </a:gridCol>
                <a:gridCol w="1111170">
                  <a:extLst>
                    <a:ext uri="{9D8B030D-6E8A-4147-A177-3AD203B41FA5}">
                      <a16:colId xmlns:a16="http://schemas.microsoft.com/office/drawing/2014/main" val="2622565561"/>
                    </a:ext>
                  </a:extLst>
                </a:gridCol>
                <a:gridCol w="600919">
                  <a:extLst>
                    <a:ext uri="{9D8B030D-6E8A-4147-A177-3AD203B41FA5}">
                      <a16:colId xmlns:a16="http://schemas.microsoft.com/office/drawing/2014/main" val="574260377"/>
                    </a:ext>
                  </a:extLst>
                </a:gridCol>
              </a:tblGrid>
              <a:tr h="190500">
                <a:tc>
                  <a:txBody>
                    <a:bodyPr/>
                    <a:lstStyle/>
                    <a:p>
                      <a:pPr algn="l" fontAlgn="ctr"/>
                      <a:r>
                        <a:rPr lang="hu-HU" sz="1500" u="none" strike="noStrike" dirty="0">
                          <a:effectLst/>
                        </a:rPr>
                        <a:t>Fejér György Városi Könyvtár </a:t>
                      </a:r>
                      <a:endParaRPr lang="hu-HU"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Keszthely</a:t>
                      </a:r>
                      <a:endParaRPr lang="hu-HU" sz="1500" b="0" i="0" u="none" strike="noStrike">
                        <a:solidFill>
                          <a:srgbClr val="000000"/>
                        </a:solidFill>
                        <a:effectLst/>
                        <a:latin typeface="Calibri" panose="020F0502020204030204" pitchFamily="34" charset="0"/>
                      </a:endParaRPr>
                    </a:p>
                  </a:txBody>
                  <a:tcPr marL="9525" marR="9525" marT="9525" marB="0" anchor="b"/>
                </a:tc>
                <a:tc rowSpan="6">
                  <a:txBody>
                    <a:bodyPr/>
                    <a:lstStyle/>
                    <a:p>
                      <a:pPr algn="ctr" fontAlgn="ctr"/>
                      <a:r>
                        <a:rPr lang="hu-HU" sz="1500" u="none" strike="noStrike">
                          <a:effectLst/>
                        </a:rPr>
                        <a:t>2022-2026</a:t>
                      </a:r>
                      <a:endParaRPr lang="hu-HU"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2098280"/>
                  </a:ext>
                </a:extLst>
              </a:tr>
              <a:tr h="381000">
                <a:tc>
                  <a:txBody>
                    <a:bodyPr/>
                    <a:lstStyle/>
                    <a:p>
                      <a:pPr algn="l" fontAlgn="ctr"/>
                      <a:r>
                        <a:rPr lang="hu-HU" sz="1500" u="none" strike="noStrike">
                          <a:effectLst/>
                        </a:rPr>
                        <a:t>Móricz Zsigmond Megyei és Városi Könyvtár</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 Nyíregyháza</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756167473"/>
                  </a:ext>
                </a:extLst>
              </a:tr>
              <a:tr h="381000">
                <a:tc>
                  <a:txBody>
                    <a:bodyPr/>
                    <a:lstStyle/>
                    <a:p>
                      <a:pPr algn="l" fontAlgn="ctr"/>
                      <a:r>
                        <a:rPr lang="hu-HU" sz="1500" u="none" strike="noStrike" dirty="0">
                          <a:effectLst/>
                        </a:rPr>
                        <a:t>Széchenyi István Egyetem Egyetemi Könyvtár és Levéltár </a:t>
                      </a:r>
                      <a:endParaRPr lang="hu-HU"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Győr</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596536450"/>
                  </a:ext>
                </a:extLst>
              </a:tr>
              <a:tr h="381000">
                <a:tc>
                  <a:txBody>
                    <a:bodyPr/>
                    <a:lstStyle/>
                    <a:p>
                      <a:pPr algn="l" fontAlgn="ctr"/>
                      <a:r>
                        <a:rPr lang="hu-HU" sz="1500" u="none" strike="noStrike" dirty="0">
                          <a:effectLst/>
                        </a:rPr>
                        <a:t>Tamási Művelődési Központ és Könnyü László Könyvtár </a:t>
                      </a:r>
                      <a:endParaRPr lang="hu-HU"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Tamási</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227848153"/>
                  </a:ext>
                </a:extLst>
              </a:tr>
              <a:tr h="381000">
                <a:tc>
                  <a:txBody>
                    <a:bodyPr/>
                    <a:lstStyle/>
                    <a:p>
                      <a:pPr algn="l" fontAlgn="ctr"/>
                      <a:r>
                        <a:rPr lang="hu-HU" sz="1500" u="none" strike="noStrike">
                          <a:effectLst/>
                        </a:rPr>
                        <a:t>Tiszaújvárosi Művelődési Központ és Könyvtár</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Tiszaújváros</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551555360"/>
                  </a:ext>
                </a:extLst>
              </a:tr>
              <a:tr h="381000">
                <a:tc>
                  <a:txBody>
                    <a:bodyPr/>
                    <a:lstStyle/>
                    <a:p>
                      <a:pPr algn="l" fontAlgn="ctr"/>
                      <a:r>
                        <a:rPr lang="hu-HU" sz="1500" u="none" strike="noStrike" dirty="0">
                          <a:solidFill>
                            <a:schemeClr val="accent6"/>
                          </a:solidFill>
                          <a:effectLst/>
                        </a:rPr>
                        <a:t>Vachott Sándor Városi Könyvtár, Kiállítóhely és Muzeális Gyűjtemény </a:t>
                      </a:r>
                      <a:endParaRPr lang="hu-HU" sz="1500" b="0" i="0" u="none" strike="noStrike" dirty="0">
                        <a:solidFill>
                          <a:schemeClr val="accent6"/>
                        </a:solidFill>
                        <a:effectLst/>
                        <a:latin typeface="Calibri" panose="020F0502020204030204" pitchFamily="34" charset="0"/>
                      </a:endParaRPr>
                    </a:p>
                  </a:txBody>
                  <a:tcPr marL="9525" marR="9525" marT="9525" marB="0" anchor="ctr"/>
                </a:tc>
                <a:tc>
                  <a:txBody>
                    <a:bodyPr/>
                    <a:lstStyle/>
                    <a:p>
                      <a:pPr algn="l" fontAlgn="b"/>
                      <a:r>
                        <a:rPr lang="hu-HU" sz="1500" u="none" strike="noStrike" dirty="0">
                          <a:solidFill>
                            <a:schemeClr val="accent6"/>
                          </a:solidFill>
                          <a:effectLst/>
                        </a:rPr>
                        <a:t>Gyöngyös</a:t>
                      </a:r>
                      <a:endParaRPr lang="hu-HU" sz="1500" b="0" i="0" u="none" strike="noStrike" dirty="0">
                        <a:solidFill>
                          <a:schemeClr val="accent6"/>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952428501"/>
                  </a:ext>
                </a:extLst>
              </a:tr>
            </a:tbl>
          </a:graphicData>
        </a:graphic>
      </p:graphicFrame>
      <p:graphicFrame>
        <p:nvGraphicFramePr>
          <p:cNvPr id="10" name="Táblázat 9"/>
          <p:cNvGraphicFramePr>
            <a:graphicFrameLocks noGrp="1"/>
          </p:cNvGraphicFramePr>
          <p:nvPr>
            <p:extLst>
              <p:ext uri="{D42A27DB-BD31-4B8C-83A1-F6EECF244321}">
                <p14:modId xmlns:p14="http://schemas.microsoft.com/office/powerpoint/2010/main" val="3415028810"/>
              </p:ext>
            </p:extLst>
          </p:nvPr>
        </p:nvGraphicFramePr>
        <p:xfrm>
          <a:off x="6096000" y="3571875"/>
          <a:ext cx="5257800" cy="3000375"/>
        </p:xfrm>
        <a:graphic>
          <a:graphicData uri="http://schemas.openxmlformats.org/drawingml/2006/table">
            <a:tbl>
              <a:tblPr>
                <a:tableStyleId>{5C22544A-7EE6-4342-B048-85BDC9FD1C3A}</a:tableStyleId>
              </a:tblPr>
              <a:tblGrid>
                <a:gridCol w="3534137">
                  <a:extLst>
                    <a:ext uri="{9D8B030D-6E8A-4147-A177-3AD203B41FA5}">
                      <a16:colId xmlns:a16="http://schemas.microsoft.com/office/drawing/2014/main" val="3732125667"/>
                    </a:ext>
                  </a:extLst>
                </a:gridCol>
                <a:gridCol w="1122744">
                  <a:extLst>
                    <a:ext uri="{9D8B030D-6E8A-4147-A177-3AD203B41FA5}">
                      <a16:colId xmlns:a16="http://schemas.microsoft.com/office/drawing/2014/main" val="4133317502"/>
                    </a:ext>
                  </a:extLst>
                </a:gridCol>
                <a:gridCol w="600919">
                  <a:extLst>
                    <a:ext uri="{9D8B030D-6E8A-4147-A177-3AD203B41FA5}">
                      <a16:colId xmlns:a16="http://schemas.microsoft.com/office/drawing/2014/main" val="3108186460"/>
                    </a:ext>
                  </a:extLst>
                </a:gridCol>
              </a:tblGrid>
              <a:tr h="571500">
                <a:tc>
                  <a:txBody>
                    <a:bodyPr/>
                    <a:lstStyle/>
                    <a:p>
                      <a:pPr algn="l" fontAlgn="ctr"/>
                      <a:r>
                        <a:rPr lang="hu-HU" sz="1500" u="none" strike="noStrike">
                          <a:effectLst/>
                        </a:rPr>
                        <a:t>Balatoni Regionális Történeti Kutatóintézet, Könyvtár és Kálmán Imre Emlékház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Siófok</a:t>
                      </a:r>
                      <a:endParaRPr lang="hu-HU" sz="1500" b="0" i="0" u="none" strike="noStrike">
                        <a:solidFill>
                          <a:srgbClr val="000000"/>
                        </a:solidFill>
                        <a:effectLst/>
                        <a:latin typeface="Calibri" panose="020F0502020204030204" pitchFamily="34" charset="0"/>
                      </a:endParaRPr>
                    </a:p>
                  </a:txBody>
                  <a:tcPr marL="9525" marR="9525" marT="9525" marB="0" anchor="b"/>
                </a:tc>
                <a:tc rowSpan="9">
                  <a:txBody>
                    <a:bodyPr/>
                    <a:lstStyle/>
                    <a:p>
                      <a:pPr algn="ctr" fontAlgn="ctr"/>
                      <a:r>
                        <a:rPr lang="hu-HU" sz="1500" u="none" strike="noStrike">
                          <a:solidFill>
                            <a:schemeClr val="tx1"/>
                          </a:solidFill>
                          <a:effectLst/>
                        </a:rPr>
                        <a:t>2023-2027</a:t>
                      </a:r>
                      <a:endParaRPr lang="hu-HU" sz="15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3213056"/>
                  </a:ext>
                </a:extLst>
              </a:tr>
              <a:tr h="190500">
                <a:tc>
                  <a:txBody>
                    <a:bodyPr/>
                    <a:lstStyle/>
                    <a:p>
                      <a:pPr algn="l" fontAlgn="ctr"/>
                      <a:r>
                        <a:rPr lang="hu-HU" sz="1500" u="none" strike="noStrike">
                          <a:effectLst/>
                        </a:rPr>
                        <a:t>Ceglédi Városi Könyvtár</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effectLst/>
                        </a:rPr>
                        <a:t>Cegléd</a:t>
                      </a:r>
                      <a:endParaRPr lang="hu-HU" sz="15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591564091"/>
                  </a:ext>
                </a:extLst>
              </a:tr>
              <a:tr h="190500">
                <a:tc>
                  <a:txBody>
                    <a:bodyPr/>
                    <a:lstStyle/>
                    <a:p>
                      <a:pPr algn="l" fontAlgn="ctr"/>
                      <a:r>
                        <a:rPr lang="hu-HU" sz="1500" u="none" strike="noStrike">
                          <a:effectLst/>
                        </a:rPr>
                        <a:t>Eötvös Károly Megyei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Veszprém</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172853334"/>
                  </a:ext>
                </a:extLst>
              </a:tr>
              <a:tr h="762000">
                <a:tc>
                  <a:txBody>
                    <a:bodyPr/>
                    <a:lstStyle/>
                    <a:p>
                      <a:pPr algn="l" fontAlgn="ctr"/>
                      <a:r>
                        <a:rPr lang="hu-HU" sz="1500" u="none" strike="noStrike" dirty="0">
                          <a:effectLst/>
                        </a:rPr>
                        <a:t>Flesch Károly Közművelődési, Könyvtári, Kulturális és Városmarketing Közhasznú Nonprofit Kft. - Huszár Gál Városi Könyvtár </a:t>
                      </a:r>
                      <a:endParaRPr lang="hu-HU"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Mosonmagyaróvár</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928333638"/>
                  </a:ext>
                </a:extLst>
              </a:tr>
              <a:tr h="190500">
                <a:tc>
                  <a:txBody>
                    <a:bodyPr/>
                    <a:lstStyle/>
                    <a:p>
                      <a:pPr algn="l" fontAlgn="ctr"/>
                      <a:r>
                        <a:rPr lang="hu-HU" sz="1500" u="none" strike="noStrike" dirty="0">
                          <a:solidFill>
                            <a:schemeClr val="tx1"/>
                          </a:solidFill>
                          <a:effectLst/>
                        </a:rPr>
                        <a:t>Hamvas Béla Pest Megyei Könyvtár</a:t>
                      </a:r>
                      <a:endParaRPr lang="hu-HU" sz="15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hu-HU" sz="1500" u="none" strike="noStrike" dirty="0">
                          <a:solidFill>
                            <a:schemeClr val="tx1"/>
                          </a:solidFill>
                          <a:effectLst/>
                        </a:rPr>
                        <a:t> Szentendre</a:t>
                      </a:r>
                      <a:endParaRPr lang="hu-HU" sz="1500" b="0" i="0" u="none" strike="noStrike" dirty="0">
                        <a:solidFill>
                          <a:schemeClr val="tx1"/>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342965726"/>
                  </a:ext>
                </a:extLst>
              </a:tr>
              <a:tr h="190500">
                <a:tc>
                  <a:txBody>
                    <a:bodyPr/>
                    <a:lstStyle/>
                    <a:p>
                      <a:pPr algn="l" fontAlgn="ctr"/>
                      <a:r>
                        <a:rPr lang="hu-HU" sz="1500" u="none" strike="noStrike">
                          <a:effectLst/>
                        </a:rPr>
                        <a:t>Mészáros Károly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Hajdúdorog</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434801583"/>
                  </a:ext>
                </a:extLst>
              </a:tr>
              <a:tr h="190500">
                <a:tc>
                  <a:txBody>
                    <a:bodyPr/>
                    <a:lstStyle/>
                    <a:p>
                      <a:pPr algn="l" fontAlgn="ctr"/>
                      <a:r>
                        <a:rPr lang="hu-HU" sz="1500" u="none" strike="noStrike">
                          <a:effectLst/>
                        </a:rPr>
                        <a:t>Solymár Imre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Bonyhád</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4119800956"/>
                  </a:ext>
                </a:extLst>
              </a:tr>
              <a:tr h="190500">
                <a:tc>
                  <a:txBody>
                    <a:bodyPr/>
                    <a:lstStyle/>
                    <a:p>
                      <a:pPr algn="l" fontAlgn="ctr"/>
                      <a:r>
                        <a:rPr lang="hu-HU" sz="1500" u="none" strike="noStrike">
                          <a:effectLst/>
                        </a:rPr>
                        <a:t>Széchenyi István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effectLst/>
                        </a:rPr>
                        <a:t>Sopron</a:t>
                      </a:r>
                      <a:endParaRPr lang="hu-HU" sz="15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533391621"/>
                  </a:ext>
                </a:extLst>
              </a:tr>
              <a:tr h="190500">
                <a:tc>
                  <a:txBody>
                    <a:bodyPr/>
                    <a:lstStyle/>
                    <a:p>
                      <a:pPr algn="l" fontAlgn="ctr"/>
                      <a:r>
                        <a:rPr lang="hu-HU" sz="1500" u="none" strike="noStrike">
                          <a:effectLst/>
                        </a:rPr>
                        <a:t>Szentes Városi Könyvtár</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effectLst/>
                        </a:rPr>
                        <a:t> Szentes</a:t>
                      </a:r>
                      <a:endParaRPr lang="hu-HU" sz="15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683250345"/>
                  </a:ext>
                </a:extLst>
              </a:tr>
            </a:tbl>
          </a:graphicData>
        </a:graphic>
      </p:graphicFrame>
      <p:graphicFrame>
        <p:nvGraphicFramePr>
          <p:cNvPr id="12" name="Tartalom helye 11"/>
          <p:cNvGraphicFramePr>
            <a:graphicFrameLocks noGrp="1"/>
          </p:cNvGraphicFramePr>
          <p:nvPr>
            <p:ph sz="half" idx="2"/>
            <p:extLst>
              <p:ext uri="{D42A27DB-BD31-4B8C-83A1-F6EECF244321}">
                <p14:modId xmlns:p14="http://schemas.microsoft.com/office/powerpoint/2010/main" val="1448867888"/>
              </p:ext>
            </p:extLst>
          </p:nvPr>
        </p:nvGraphicFramePr>
        <p:xfrm>
          <a:off x="416689" y="3571875"/>
          <a:ext cx="5119854" cy="3057525"/>
        </p:xfrm>
        <a:graphic>
          <a:graphicData uri="http://schemas.openxmlformats.org/drawingml/2006/table">
            <a:tbl>
              <a:tblPr>
                <a:tableStyleId>{5C22544A-7EE6-4342-B048-85BDC9FD1C3A}</a:tableStyleId>
              </a:tblPr>
              <a:tblGrid>
                <a:gridCol w="2970641">
                  <a:extLst>
                    <a:ext uri="{9D8B030D-6E8A-4147-A177-3AD203B41FA5}">
                      <a16:colId xmlns:a16="http://schemas.microsoft.com/office/drawing/2014/main" val="476588753"/>
                    </a:ext>
                  </a:extLst>
                </a:gridCol>
                <a:gridCol w="1531511">
                  <a:extLst>
                    <a:ext uri="{9D8B030D-6E8A-4147-A177-3AD203B41FA5}">
                      <a16:colId xmlns:a16="http://schemas.microsoft.com/office/drawing/2014/main" val="2357137469"/>
                    </a:ext>
                  </a:extLst>
                </a:gridCol>
                <a:gridCol w="617702">
                  <a:extLst>
                    <a:ext uri="{9D8B030D-6E8A-4147-A177-3AD203B41FA5}">
                      <a16:colId xmlns:a16="http://schemas.microsoft.com/office/drawing/2014/main" val="3817072083"/>
                    </a:ext>
                  </a:extLst>
                </a:gridCol>
              </a:tblGrid>
              <a:tr h="190500">
                <a:tc>
                  <a:txBody>
                    <a:bodyPr/>
                    <a:lstStyle/>
                    <a:p>
                      <a:pPr algn="l" fontAlgn="ctr"/>
                      <a:r>
                        <a:rPr lang="hu-HU" sz="1500" u="none" strike="noStrike">
                          <a:effectLst/>
                        </a:rPr>
                        <a:t>Balassi Bálint Megyei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Salgótarján</a:t>
                      </a:r>
                      <a:endParaRPr lang="hu-HU" sz="1500" b="0" i="0" u="none" strike="noStrike">
                        <a:solidFill>
                          <a:srgbClr val="000000"/>
                        </a:solidFill>
                        <a:effectLst/>
                        <a:latin typeface="Calibri" panose="020F0502020204030204" pitchFamily="34" charset="0"/>
                      </a:endParaRPr>
                    </a:p>
                  </a:txBody>
                  <a:tcPr marL="9525" marR="9525" marT="9525" marB="0" anchor="b"/>
                </a:tc>
                <a:tc rowSpan="9">
                  <a:txBody>
                    <a:bodyPr/>
                    <a:lstStyle/>
                    <a:p>
                      <a:pPr algn="ctr" fontAlgn="ctr"/>
                      <a:r>
                        <a:rPr lang="hu-HU" sz="1500" u="none" strike="noStrike">
                          <a:effectLst/>
                        </a:rPr>
                        <a:t>2021-2025</a:t>
                      </a:r>
                      <a:endParaRPr lang="hu-HU"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71278046"/>
                  </a:ext>
                </a:extLst>
              </a:tr>
              <a:tr h="190500">
                <a:tc>
                  <a:txBody>
                    <a:bodyPr/>
                    <a:lstStyle/>
                    <a:p>
                      <a:pPr algn="l" fontAlgn="ctr"/>
                      <a:r>
                        <a:rPr lang="hu-HU" sz="1500" u="none" strike="noStrike">
                          <a:effectLst/>
                        </a:rPr>
                        <a:t> Deák Ferenc Megyei és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Zalaegerszeg</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996959036"/>
                  </a:ext>
                </a:extLst>
              </a:tr>
              <a:tr h="190500">
                <a:tc>
                  <a:txBody>
                    <a:bodyPr/>
                    <a:lstStyle/>
                    <a:p>
                      <a:pPr algn="l" fontAlgn="ctr"/>
                      <a:r>
                        <a:rPr lang="hu-HU" sz="1500" u="none" strike="noStrike">
                          <a:effectLst/>
                        </a:rPr>
                        <a:t>Egressy Béni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Kazincbarcika</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644225966"/>
                  </a:ext>
                </a:extLst>
              </a:tr>
              <a:tr h="381000">
                <a:tc>
                  <a:txBody>
                    <a:bodyPr/>
                    <a:lstStyle/>
                    <a:p>
                      <a:pPr algn="l" fontAlgn="ctr"/>
                      <a:r>
                        <a:rPr lang="hu-HU" sz="1500" u="none" strike="noStrike">
                          <a:effectLst/>
                        </a:rPr>
                        <a:t>Gödöllői Vátosi Könyvtár és Információs Központ</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Gödöllő</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965116066"/>
                  </a:ext>
                </a:extLst>
              </a:tr>
              <a:tr h="190500">
                <a:tc>
                  <a:txBody>
                    <a:bodyPr/>
                    <a:lstStyle/>
                    <a:p>
                      <a:pPr algn="l" fontAlgn="ctr"/>
                      <a:r>
                        <a:rPr lang="hu-HU" sz="1500" u="none" strike="noStrike">
                          <a:effectLst/>
                        </a:rPr>
                        <a:t>Méliusz Juhász Péter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Debrecen</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1399429733"/>
                  </a:ext>
                </a:extLst>
              </a:tr>
              <a:tr h="190500">
                <a:tc>
                  <a:txBody>
                    <a:bodyPr/>
                    <a:lstStyle/>
                    <a:p>
                      <a:pPr algn="l" fontAlgn="ctr"/>
                      <a:r>
                        <a:rPr lang="hu-HU" sz="1500" u="none" strike="noStrike">
                          <a:effectLst/>
                        </a:rPr>
                        <a:t>Mogyoróssy János Városi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Gyula</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2091078960"/>
                  </a:ext>
                </a:extLst>
              </a:tr>
              <a:tr h="571500">
                <a:tc>
                  <a:txBody>
                    <a:bodyPr/>
                    <a:lstStyle/>
                    <a:p>
                      <a:pPr algn="l" fontAlgn="ctr"/>
                      <a:r>
                        <a:rPr lang="hu-HU" sz="1500" u="none" strike="noStrike">
                          <a:effectLst/>
                        </a:rPr>
                        <a:t>Mórahalom Város Önkormányzat Tóth Menyhért Városi Könyvtár- és Közösségi Ház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Mórahalom</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567759317"/>
                  </a:ext>
                </a:extLst>
              </a:tr>
              <a:tr h="190500">
                <a:tc>
                  <a:txBody>
                    <a:bodyPr/>
                    <a:lstStyle/>
                    <a:p>
                      <a:pPr algn="l" fontAlgn="ctr"/>
                      <a:r>
                        <a:rPr lang="hu-HU" sz="1500" u="none" strike="noStrike">
                          <a:effectLst/>
                        </a:rPr>
                        <a:t>Óbudai Platán Könyvtár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a:effectLst/>
                        </a:rPr>
                        <a:t>Budapest</a:t>
                      </a:r>
                      <a:endParaRPr lang="hu-HU" sz="15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640063253"/>
                  </a:ext>
                </a:extLst>
              </a:tr>
              <a:tr h="190500">
                <a:tc>
                  <a:txBody>
                    <a:bodyPr/>
                    <a:lstStyle/>
                    <a:p>
                      <a:pPr algn="l" fontAlgn="ctr"/>
                      <a:r>
                        <a:rPr lang="hu-HU" sz="1500" u="none" strike="noStrike">
                          <a:effectLst/>
                        </a:rPr>
                        <a:t>Városi Könyvtár Lenti </a:t>
                      </a:r>
                      <a:endParaRPr lang="hu-HU" sz="15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hu-HU" sz="1500" u="none" strike="noStrike" dirty="0">
                          <a:effectLst/>
                        </a:rPr>
                        <a:t>Lenti</a:t>
                      </a:r>
                      <a:endParaRPr lang="hu-HU" sz="15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hu-HU"/>
                    </a:p>
                  </a:txBody>
                  <a:tcPr/>
                </a:tc>
                <a:extLst>
                  <a:ext uri="{0D108BD9-81ED-4DB2-BD59-A6C34878D82A}">
                    <a16:rowId xmlns:a16="http://schemas.microsoft.com/office/drawing/2014/main" val="3096419447"/>
                  </a:ext>
                </a:extLst>
              </a:tr>
            </a:tbl>
          </a:graphicData>
        </a:graphic>
      </p:graphicFrame>
      <p:pic>
        <p:nvPicPr>
          <p:cNvPr id="13" name="Kép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832" y="2893602"/>
            <a:ext cx="212858" cy="212858"/>
          </a:xfrm>
          <a:prstGeom prst="rect">
            <a:avLst/>
          </a:prstGeom>
        </p:spPr>
      </p:pic>
      <p:pic>
        <p:nvPicPr>
          <p:cNvPr id="14" name="Kép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789" y="3106460"/>
            <a:ext cx="212858" cy="212858"/>
          </a:xfrm>
          <a:prstGeom prst="rect">
            <a:avLst/>
          </a:prstGeom>
        </p:spPr>
      </p:pic>
    </p:spTree>
    <p:extLst>
      <p:ext uri="{BB962C8B-B14F-4D97-AF65-F5344CB8AC3E}">
        <p14:creationId xmlns:p14="http://schemas.microsoft.com/office/powerpoint/2010/main" val="323223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87814"/>
          </a:xfrm>
        </p:spPr>
        <p:txBody>
          <a:bodyPr>
            <a:normAutofit/>
          </a:bodyPr>
          <a:lstStyle/>
          <a:p>
            <a:r>
              <a:rPr lang="hu-HU" sz="3200" b="1" dirty="0"/>
              <a:t>Benyújtandó dokumentumok (KMD)</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2189948704"/>
              </p:ext>
            </p:extLst>
          </p:nvPr>
        </p:nvGraphicFramePr>
        <p:xfrm>
          <a:off x="838200" y="1351722"/>
          <a:ext cx="10515600" cy="466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99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48058"/>
          </a:xfrm>
        </p:spPr>
        <p:txBody>
          <a:bodyPr>
            <a:normAutofit/>
          </a:bodyPr>
          <a:lstStyle/>
          <a:p>
            <a:r>
              <a:rPr lang="hu-HU" sz="3200" b="1" dirty="0"/>
              <a:t>Szakmai beszámoló – feltöltési határidő 2024. 05. 06. (KMD)</a:t>
            </a:r>
          </a:p>
        </p:txBody>
      </p:sp>
      <p:graphicFrame>
        <p:nvGraphicFramePr>
          <p:cNvPr id="8" name="Tartalom helye 7"/>
          <p:cNvGraphicFramePr>
            <a:graphicFrameLocks noGrp="1"/>
          </p:cNvGraphicFramePr>
          <p:nvPr>
            <p:ph idx="1"/>
            <p:extLst>
              <p:ext uri="{D42A27DB-BD31-4B8C-83A1-F6EECF244321}">
                <p14:modId xmlns:p14="http://schemas.microsoft.com/office/powerpoint/2010/main" val="31020474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54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88169"/>
            <a:ext cx="10515600" cy="745501"/>
          </a:xfrm>
        </p:spPr>
        <p:txBody>
          <a:bodyPr>
            <a:normAutofit/>
          </a:bodyPr>
          <a:lstStyle/>
          <a:p>
            <a:r>
              <a:rPr lang="hu-HU" sz="3200" b="1" dirty="0"/>
              <a:t>Az KMD pályázat eredménye és díjazása</a:t>
            </a:r>
          </a:p>
        </p:txBody>
      </p:sp>
      <p:sp>
        <p:nvSpPr>
          <p:cNvPr id="6" name="Tartalom helye 5"/>
          <p:cNvSpPr>
            <a:spLocks noGrp="1"/>
          </p:cNvSpPr>
          <p:nvPr>
            <p:ph idx="1"/>
          </p:nvPr>
        </p:nvSpPr>
        <p:spPr>
          <a:xfrm>
            <a:off x="838200" y="1389708"/>
            <a:ext cx="10515600" cy="4351338"/>
          </a:xfrm>
        </p:spPr>
        <p:txBody>
          <a:bodyPr/>
          <a:lstStyle/>
          <a:p>
            <a:pPr marL="0" indent="0" algn="ctr">
              <a:buNone/>
            </a:pPr>
            <a:r>
              <a:rPr lang="hu-HU" dirty="0"/>
              <a:t>Információ: </a:t>
            </a:r>
            <a:r>
              <a:rPr lang="hu-HU" dirty="0">
                <a:hlinkClick r:id="rId3"/>
              </a:rPr>
              <a:t>minoseg@oszk.hu</a:t>
            </a:r>
            <a:endParaRPr lang="hu-HU" dirty="0"/>
          </a:p>
        </p:txBody>
      </p:sp>
      <p:graphicFrame>
        <p:nvGraphicFramePr>
          <p:cNvPr id="7" name="Diagram 6"/>
          <p:cNvGraphicFramePr/>
          <p:nvPr>
            <p:extLst>
              <p:ext uri="{D42A27DB-BD31-4B8C-83A1-F6EECF244321}">
                <p14:modId xmlns:p14="http://schemas.microsoft.com/office/powerpoint/2010/main" val="3468969467"/>
              </p:ext>
            </p:extLst>
          </p:nvPr>
        </p:nvGraphicFramePr>
        <p:xfrm>
          <a:off x="2271395" y="2044971"/>
          <a:ext cx="7649210" cy="4654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602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58984"/>
          </a:xfrm>
        </p:spPr>
        <p:txBody>
          <a:bodyPr>
            <a:normAutofit/>
          </a:bodyPr>
          <a:lstStyle/>
          <a:p>
            <a:r>
              <a:rPr lang="hu-HU" sz="4000" dirty="0"/>
              <a:t>Magyarországi Könyvtárak Adatbázisa</a:t>
            </a:r>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193" y="1506744"/>
            <a:ext cx="2465537" cy="2636468"/>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622" y="3117061"/>
            <a:ext cx="3950480" cy="3464873"/>
          </a:xfrm>
          <a:prstGeom prst="rect">
            <a:avLst/>
          </a:prstGeom>
        </p:spPr>
      </p:pic>
      <p:sp>
        <p:nvSpPr>
          <p:cNvPr id="9" name="Balra nyíl 8"/>
          <p:cNvSpPr/>
          <p:nvPr/>
        </p:nvSpPr>
        <p:spPr>
          <a:xfrm>
            <a:off x="3903457" y="5141514"/>
            <a:ext cx="514350"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Balra nyíl 16"/>
          <p:cNvSpPr/>
          <p:nvPr/>
        </p:nvSpPr>
        <p:spPr>
          <a:xfrm rot="5400000">
            <a:off x="9664785" y="2850921"/>
            <a:ext cx="653864" cy="2732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Balra nyíl 17"/>
          <p:cNvSpPr/>
          <p:nvPr/>
        </p:nvSpPr>
        <p:spPr>
          <a:xfrm rot="5400000">
            <a:off x="8491427" y="5004081"/>
            <a:ext cx="623242" cy="3140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Balra nyíl 18"/>
          <p:cNvSpPr/>
          <p:nvPr/>
        </p:nvSpPr>
        <p:spPr>
          <a:xfrm rot="5400000">
            <a:off x="9384978" y="5015413"/>
            <a:ext cx="623243" cy="31702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Balra nyíl 19"/>
          <p:cNvSpPr/>
          <p:nvPr/>
        </p:nvSpPr>
        <p:spPr>
          <a:xfrm rot="5400000">
            <a:off x="5633629" y="3748877"/>
            <a:ext cx="514350"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Balra nyíl 20"/>
          <p:cNvSpPr/>
          <p:nvPr/>
        </p:nvSpPr>
        <p:spPr>
          <a:xfrm rot="5400000">
            <a:off x="6437547" y="3748877"/>
            <a:ext cx="514350"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8319247" y="6212602"/>
            <a:ext cx="3176357" cy="523220"/>
          </a:xfrm>
          <a:prstGeom prst="rect">
            <a:avLst/>
          </a:prstGeom>
          <a:noFill/>
        </p:spPr>
        <p:txBody>
          <a:bodyPr wrap="square" rtlCol="0">
            <a:spAutoFit/>
          </a:bodyPr>
          <a:lstStyle/>
          <a:p>
            <a:r>
              <a:rPr lang="hu-HU" sz="2800" dirty="0">
                <a:hlinkClick r:id="rId5"/>
              </a:rPr>
              <a:t>minoseg@oszk.hu</a:t>
            </a:r>
            <a:r>
              <a:rPr lang="hu-HU" dirty="0"/>
              <a:t> </a:t>
            </a:r>
          </a:p>
        </p:txBody>
      </p:sp>
      <p:pic>
        <p:nvPicPr>
          <p:cNvPr id="5" name="Kép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676" y="1573855"/>
            <a:ext cx="7567316" cy="1013548"/>
          </a:xfrm>
          <a:prstGeom prst="rect">
            <a:avLst/>
          </a:prstGeom>
        </p:spPr>
      </p:pic>
      <p:pic>
        <p:nvPicPr>
          <p:cNvPr id="6" name="Kép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8334" y="3477120"/>
            <a:ext cx="4439502" cy="1265030"/>
          </a:xfrm>
          <a:prstGeom prst="rect">
            <a:avLst/>
          </a:prstGeom>
        </p:spPr>
      </p:pic>
      <p:sp>
        <p:nvSpPr>
          <p:cNvPr id="8" name="Szövegdoboz 7"/>
          <p:cNvSpPr txBox="1"/>
          <p:nvPr/>
        </p:nvSpPr>
        <p:spPr>
          <a:xfrm>
            <a:off x="309193" y="1124110"/>
            <a:ext cx="529007" cy="382634"/>
          </a:xfrm>
          <a:prstGeom prst="rect">
            <a:avLst/>
          </a:prstGeom>
          <a:noFill/>
        </p:spPr>
        <p:txBody>
          <a:bodyPr wrap="square" rtlCol="0">
            <a:spAutoFit/>
          </a:bodyPr>
          <a:lstStyle/>
          <a:p>
            <a:r>
              <a:rPr lang="hu-HU" dirty="0"/>
              <a:t>1. </a:t>
            </a:r>
          </a:p>
        </p:txBody>
      </p:sp>
      <p:sp>
        <p:nvSpPr>
          <p:cNvPr id="10" name="Szövegdoboz 9"/>
          <p:cNvSpPr txBox="1"/>
          <p:nvPr/>
        </p:nvSpPr>
        <p:spPr>
          <a:xfrm>
            <a:off x="3071292" y="2718060"/>
            <a:ext cx="612434" cy="369332"/>
          </a:xfrm>
          <a:prstGeom prst="rect">
            <a:avLst/>
          </a:prstGeom>
          <a:noFill/>
        </p:spPr>
        <p:txBody>
          <a:bodyPr wrap="square" rtlCol="0">
            <a:spAutoFit/>
          </a:bodyPr>
          <a:lstStyle/>
          <a:p>
            <a:r>
              <a:rPr lang="hu-HU" dirty="0"/>
              <a:t>2. </a:t>
            </a:r>
          </a:p>
        </p:txBody>
      </p:sp>
      <p:sp>
        <p:nvSpPr>
          <p:cNvPr id="11" name="Szövegdoboz 10"/>
          <p:cNvSpPr txBox="1"/>
          <p:nvPr/>
        </p:nvSpPr>
        <p:spPr>
          <a:xfrm>
            <a:off x="3678238" y="1315427"/>
            <a:ext cx="482394" cy="369332"/>
          </a:xfrm>
          <a:prstGeom prst="rect">
            <a:avLst/>
          </a:prstGeom>
          <a:noFill/>
        </p:spPr>
        <p:txBody>
          <a:bodyPr wrap="square" rtlCol="0">
            <a:spAutoFit/>
          </a:bodyPr>
          <a:lstStyle/>
          <a:p>
            <a:r>
              <a:rPr lang="hu-HU" dirty="0"/>
              <a:t>3. </a:t>
            </a:r>
          </a:p>
        </p:txBody>
      </p:sp>
      <p:sp>
        <p:nvSpPr>
          <p:cNvPr id="12" name="Szövegdoboz 11"/>
          <p:cNvSpPr txBox="1"/>
          <p:nvPr/>
        </p:nvSpPr>
        <p:spPr>
          <a:xfrm>
            <a:off x="7445829" y="3213463"/>
            <a:ext cx="600891" cy="369332"/>
          </a:xfrm>
          <a:prstGeom prst="rect">
            <a:avLst/>
          </a:prstGeom>
          <a:noFill/>
        </p:spPr>
        <p:txBody>
          <a:bodyPr wrap="square" rtlCol="0">
            <a:spAutoFit/>
          </a:bodyPr>
          <a:lstStyle/>
          <a:p>
            <a:r>
              <a:rPr lang="hu-HU" dirty="0"/>
              <a:t>4. </a:t>
            </a:r>
          </a:p>
        </p:txBody>
      </p:sp>
    </p:spTree>
    <p:extLst>
      <p:ext uri="{BB962C8B-B14F-4D97-AF65-F5344CB8AC3E}">
        <p14:creationId xmlns:p14="http://schemas.microsoft.com/office/powerpoint/2010/main" val="13688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3876860150"/>
              </p:ext>
            </p:extLst>
          </p:nvPr>
        </p:nvGraphicFramePr>
        <p:xfrm>
          <a:off x="734291" y="1774767"/>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346" y="574108"/>
            <a:ext cx="10058400" cy="5624351"/>
          </a:xfrm>
          <a:prstGeom prst="rect">
            <a:avLst/>
          </a:prstGeom>
        </p:spPr>
      </p:pic>
      <p:sp>
        <p:nvSpPr>
          <p:cNvPr id="4" name="Jobbra nyíl 3"/>
          <p:cNvSpPr/>
          <p:nvPr/>
        </p:nvSpPr>
        <p:spPr>
          <a:xfrm rot="12806733">
            <a:off x="6317328" y="5824381"/>
            <a:ext cx="957526" cy="2267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7653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123" y="471909"/>
            <a:ext cx="8182216" cy="5663491"/>
          </a:xfrm>
          <a:prstGeom prst="rect">
            <a:avLst/>
          </a:prstGeom>
        </p:spPr>
      </p:pic>
      <p:sp>
        <p:nvSpPr>
          <p:cNvPr id="3" name="Balra nyíl 2"/>
          <p:cNvSpPr/>
          <p:nvPr/>
        </p:nvSpPr>
        <p:spPr>
          <a:xfrm rot="19983629">
            <a:off x="8163060" y="1023814"/>
            <a:ext cx="586776" cy="3118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012901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hu-HU" sz="3200" b="1" dirty="0"/>
              <a:t>Ellenőrző lista (példa)</a:t>
            </a:r>
          </a:p>
        </p:txBody>
      </p:sp>
      <p:sp>
        <p:nvSpPr>
          <p:cNvPr id="6" name="Tartalom helye 5"/>
          <p:cNvSpPr>
            <a:spLocks noGrp="1"/>
          </p:cNvSpPr>
          <p:nvPr>
            <p:ph sz="half" idx="1"/>
          </p:nvPr>
        </p:nvSpPr>
        <p:spPr>
          <a:xfrm>
            <a:off x="533400" y="2282825"/>
            <a:ext cx="5562600" cy="4351338"/>
          </a:xfrm>
        </p:spPr>
        <p:txBody>
          <a:bodyPr>
            <a:normAutofit fontScale="85000" lnSpcReduction="20000"/>
          </a:bodyPr>
          <a:lstStyle/>
          <a:p>
            <a:r>
              <a:rPr lang="hu-HU" dirty="0"/>
              <a:t>A Minőségpolitikai nyilatkozat feltöltött verziója ugyanaz, mint ami a honlapon található?</a:t>
            </a:r>
          </a:p>
          <a:p>
            <a:r>
              <a:rPr lang="hu-HU" dirty="0"/>
              <a:t>Eltelt több mint egy év a két önértékelés között?</a:t>
            </a:r>
          </a:p>
          <a:p>
            <a:r>
              <a:rPr lang="hu-HU" dirty="0"/>
              <a:t>Karakterszám megfelel az előírtaknak?</a:t>
            </a:r>
          </a:p>
          <a:p>
            <a:r>
              <a:rPr lang="hu-HU" dirty="0"/>
              <a:t>A beszámoló a KMÉR (vagy a Szakmai innováció a könyvtárban című segédlet struktúráját tükrözi? </a:t>
            </a:r>
          </a:p>
          <a:p>
            <a:r>
              <a:rPr lang="hu-HU" dirty="0"/>
              <a:t>Egy  kategóriának megfelelő alkritérium említése sem hiányzik? </a:t>
            </a:r>
          </a:p>
          <a:p>
            <a:r>
              <a:rPr lang="hu-HU" dirty="0"/>
              <a:t>A beszámolóban említett dokumentumokat célszerű linkként megjeleníteni.</a:t>
            </a:r>
          </a:p>
          <a:p>
            <a:endParaRPr lang="hu-HU" dirty="0"/>
          </a:p>
        </p:txBody>
      </p:sp>
      <p:sp>
        <p:nvSpPr>
          <p:cNvPr id="11" name="Tartalom helye 10"/>
          <p:cNvSpPr>
            <a:spLocks noGrp="1"/>
          </p:cNvSpPr>
          <p:nvPr>
            <p:ph sz="half" idx="2"/>
          </p:nvPr>
        </p:nvSpPr>
        <p:spPr>
          <a:xfrm>
            <a:off x="6096000" y="2282825"/>
            <a:ext cx="5635487" cy="4351338"/>
          </a:xfrm>
        </p:spPr>
        <p:txBody>
          <a:bodyPr>
            <a:normAutofit fontScale="85000" lnSpcReduction="20000"/>
          </a:bodyPr>
          <a:lstStyle/>
          <a:p>
            <a:endParaRPr lang="hu-HU" dirty="0"/>
          </a:p>
          <a:p>
            <a:r>
              <a:rPr lang="hu-HU" dirty="0"/>
              <a:t>A két már megvalósult innovációhoz rendelkezésre áll megfelelő számú mérés?</a:t>
            </a:r>
          </a:p>
          <a:p>
            <a:r>
              <a:rPr lang="hu-HU" dirty="0"/>
              <a:t>Eredménykritériumok bemutatására jellemzőek a grafikonok, táblázatok és infografikák?</a:t>
            </a:r>
          </a:p>
          <a:p>
            <a:r>
              <a:rPr lang="hu-HU" dirty="0"/>
              <a:t>A közölt képanyag valóban plusz információt hordoz?</a:t>
            </a:r>
          </a:p>
          <a:p>
            <a:r>
              <a:rPr lang="hu-HU" dirty="0"/>
              <a:t>A kulcsfolyamatokat kiemelten elemzi a beszámoló?</a:t>
            </a:r>
          </a:p>
          <a:p>
            <a:r>
              <a:rPr lang="hu-HU" dirty="0"/>
              <a:t>Az utolsó önértékelés alapján bemutatásra kerülnek a fejlesztési irányok?</a:t>
            </a:r>
          </a:p>
          <a:p>
            <a:endParaRPr lang="hu-HU" dirty="0"/>
          </a:p>
        </p:txBody>
      </p:sp>
      <p:pic>
        <p:nvPicPr>
          <p:cNvPr id="12" name="Kép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5" y="243681"/>
            <a:ext cx="2619375" cy="1743075"/>
          </a:xfrm>
          <a:prstGeom prst="rect">
            <a:avLst/>
          </a:prstGeom>
        </p:spPr>
      </p:pic>
    </p:spTree>
    <p:extLst>
      <p:ext uri="{BB962C8B-B14F-4D97-AF65-F5344CB8AC3E}">
        <p14:creationId xmlns:p14="http://schemas.microsoft.com/office/powerpoint/2010/main" val="259838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a:t>A pályázat menete</a:t>
            </a:r>
          </a:p>
        </p:txBody>
      </p:sp>
      <p:sp>
        <p:nvSpPr>
          <p:cNvPr id="3" name="Tartalom helye 2"/>
          <p:cNvSpPr>
            <a:spLocks noGrp="1"/>
          </p:cNvSpPr>
          <p:nvPr>
            <p:ph sz="half" idx="1"/>
          </p:nvPr>
        </p:nvSpPr>
        <p:spPr/>
        <p:txBody>
          <a:bodyPr>
            <a:normAutofit fontScale="70000" lnSpcReduction="20000"/>
          </a:bodyPr>
          <a:lstStyle/>
          <a:p>
            <a:r>
              <a:rPr lang="hu-HU" dirty="0"/>
              <a:t>A beadási határidő után (2024. május 6.) időpontegyeztetés miatt a szakértők felveszik a kapcsolatot a könyvtárral</a:t>
            </a:r>
          </a:p>
          <a:p>
            <a:r>
              <a:rPr lang="hu-HU" dirty="0"/>
              <a:t>A helyszíni látogatás során célszerű a minőségi dokumentumokat elektronikusan előkészíteni</a:t>
            </a:r>
          </a:p>
          <a:p>
            <a:r>
              <a:rPr lang="hu-HU" dirty="0"/>
              <a:t> A látogatás után a könyvtár elégedettséget felmérő kérdőívet kap (a szakértők is)</a:t>
            </a:r>
          </a:p>
          <a:p>
            <a:r>
              <a:rPr lang="hu-HU" dirty="0"/>
              <a:t>A szakértők elkészítik a jelentést</a:t>
            </a:r>
          </a:p>
          <a:p>
            <a:r>
              <a:rPr lang="hu-HU" dirty="0"/>
              <a:t>A kultúráért felelős miniszter dönt a nyertes könyvtárakról</a:t>
            </a:r>
          </a:p>
          <a:p>
            <a:r>
              <a:rPr lang="hu-HU" dirty="0"/>
              <a:t>Az intézmények értesítést kapnak a minisztériumtól</a:t>
            </a:r>
          </a:p>
          <a:p>
            <a:r>
              <a:rPr lang="hu-HU" dirty="0"/>
              <a:t>A könyvtár számára hozzáférhetővé válik a szakértői vélemény</a:t>
            </a:r>
          </a:p>
          <a:p>
            <a:r>
              <a:rPr lang="hu-HU" dirty="0"/>
              <a:t>Ünnepélyes díjátadó</a:t>
            </a:r>
          </a:p>
          <a:p>
            <a:endParaRPr lang="hu-HU" dirty="0"/>
          </a:p>
          <a:p>
            <a:endParaRPr lang="hu-HU" dirty="0"/>
          </a:p>
        </p:txBody>
      </p:sp>
      <p:sp>
        <p:nvSpPr>
          <p:cNvPr id="6" name="Tartalom helye 5"/>
          <p:cNvSpPr>
            <a:spLocks noGrp="1"/>
          </p:cNvSpPr>
          <p:nvPr>
            <p:ph sz="half" idx="2"/>
          </p:nvPr>
        </p:nvSpPr>
        <p:spPr/>
        <p:txBody>
          <a:bodyPr>
            <a:normAutofit fontScale="70000" lnSpcReduction="20000"/>
          </a:bodyPr>
          <a:lstStyle/>
          <a:p>
            <a:endParaRPr lang="hu-HU"/>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844" y="1640652"/>
            <a:ext cx="4536311" cy="4536311"/>
          </a:xfrm>
          <a:prstGeom prst="rect">
            <a:avLst/>
          </a:prstGeom>
        </p:spPr>
      </p:pic>
    </p:spTree>
    <p:extLst>
      <p:ext uri="{BB962C8B-B14F-4D97-AF65-F5344CB8AC3E}">
        <p14:creationId xmlns:p14="http://schemas.microsoft.com/office/powerpoint/2010/main" val="328625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699247" y="2005853"/>
            <a:ext cx="10972800" cy="5002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838200" y="197174"/>
            <a:ext cx="10515600" cy="833767"/>
          </a:xfrm>
        </p:spPr>
        <p:txBody>
          <a:bodyPr>
            <a:normAutofit/>
          </a:bodyPr>
          <a:lstStyle/>
          <a:p>
            <a:r>
              <a:rPr lang="hu-HU" sz="3200" b="1" dirty="0"/>
              <a:t>Határidők!</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1107514923"/>
              </p:ext>
            </p:extLst>
          </p:nvPr>
        </p:nvGraphicFramePr>
        <p:xfrm>
          <a:off x="1945342" y="2868706"/>
          <a:ext cx="9408458" cy="332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kerekített téglalapbuborék 8"/>
          <p:cNvSpPr/>
          <p:nvPr/>
        </p:nvSpPr>
        <p:spPr>
          <a:xfrm>
            <a:off x="7503459" y="1893794"/>
            <a:ext cx="3850341" cy="681317"/>
          </a:xfrm>
          <a:prstGeom prst="wedgeRoundRectCallout">
            <a:avLst>
              <a:gd name="adj1" fmla="val -49176"/>
              <a:gd name="adj2" fmla="val 88816"/>
              <a:gd name="adj3" fmla="val 16667"/>
            </a:avLst>
          </a:prstGeom>
          <a:solidFill>
            <a:srgbClr val="4472C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sz="1600" dirty="0">
                <a:solidFill>
                  <a:schemeClr val="bg1"/>
                </a:solidFill>
              </a:rPr>
              <a:t>A pályázati adatlap feltöltése nem kötelezi a könyvtárat a pályázati részvételre.</a:t>
            </a:r>
          </a:p>
        </p:txBody>
      </p:sp>
      <p:sp>
        <p:nvSpPr>
          <p:cNvPr id="15" name="Szövegdoboz 14"/>
          <p:cNvSpPr txBox="1"/>
          <p:nvPr/>
        </p:nvSpPr>
        <p:spPr>
          <a:xfrm>
            <a:off x="605118" y="1040101"/>
            <a:ext cx="3675529" cy="646331"/>
          </a:xfrm>
          <a:prstGeom prst="rect">
            <a:avLst/>
          </a:prstGeom>
          <a:noFill/>
        </p:spPr>
        <p:txBody>
          <a:bodyPr wrap="square" rtlCol="0">
            <a:spAutoFit/>
          </a:bodyPr>
          <a:lstStyle/>
          <a:p>
            <a:pPr algn="ctr"/>
            <a:r>
              <a:rPr lang="hu-HU" dirty="0">
                <a:solidFill>
                  <a:srgbClr val="44546A"/>
                </a:solidFill>
              </a:rPr>
              <a:t>Magyarországi Könyvtárak Adatbázisa</a:t>
            </a:r>
          </a:p>
          <a:p>
            <a:pPr algn="ctr"/>
            <a:r>
              <a:rPr lang="hu-HU" dirty="0">
                <a:solidFill>
                  <a:srgbClr val="44546A"/>
                </a:solidFill>
              </a:rPr>
              <a:t>Pályázat menüpont</a:t>
            </a:r>
          </a:p>
        </p:txBody>
      </p:sp>
      <p:sp>
        <p:nvSpPr>
          <p:cNvPr id="16" name="Lefelé nyíl 15"/>
          <p:cNvSpPr/>
          <p:nvPr/>
        </p:nvSpPr>
        <p:spPr>
          <a:xfrm>
            <a:off x="1945342" y="1627094"/>
            <a:ext cx="412377" cy="757518"/>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0708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B6CE9A7-CDBD-451A-B1C5-487D446CC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5"/>
            <a:ext cx="12192000" cy="6851149"/>
          </a:xfrm>
          <a:prstGeom prst="rect">
            <a:avLst/>
          </a:prstGeom>
        </p:spPr>
      </p:pic>
      <p:sp>
        <p:nvSpPr>
          <p:cNvPr id="5" name="Alcím 2"/>
          <p:cNvSpPr txBox="1">
            <a:spLocks/>
          </p:cNvSpPr>
          <p:nvPr/>
        </p:nvSpPr>
        <p:spPr>
          <a:xfrm>
            <a:off x="1524000" y="2667000"/>
            <a:ext cx="9144000" cy="3752849"/>
          </a:xfrm>
          <a:prstGeom prst="rect">
            <a:avLst/>
          </a:prstGeom>
          <a:solidFill>
            <a:schemeClr val="bg1">
              <a:alpha val="7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hu-HU" dirty="0">
              <a:solidFill>
                <a:schemeClr val="tx2"/>
              </a:solidFill>
              <a:latin typeface="+mj-lt"/>
            </a:endParaRPr>
          </a:p>
          <a:p>
            <a:pPr marL="0" indent="0" algn="ctr">
              <a:buNone/>
            </a:pPr>
            <a:r>
              <a:rPr lang="hu-HU" sz="4800" dirty="0">
                <a:solidFill>
                  <a:schemeClr val="tx2"/>
                </a:solidFill>
                <a:latin typeface="+mj-lt"/>
              </a:rPr>
              <a:t>Köszönöm a figyelmet!</a:t>
            </a:r>
          </a:p>
          <a:p>
            <a:pPr marL="0" indent="0" algn="ctr">
              <a:buNone/>
            </a:pPr>
            <a:endParaRPr lang="hu-HU" dirty="0">
              <a:solidFill>
                <a:schemeClr val="tx2"/>
              </a:solidFill>
              <a:latin typeface="+mj-lt"/>
            </a:endParaRPr>
          </a:p>
          <a:p>
            <a:pPr marL="0" indent="0" algn="ctr">
              <a:buNone/>
            </a:pPr>
            <a:endParaRPr lang="hu-HU" dirty="0">
              <a:solidFill>
                <a:schemeClr val="tx2"/>
              </a:solidFill>
              <a:latin typeface="+mj-lt"/>
            </a:endParaRPr>
          </a:p>
          <a:p>
            <a:pPr marL="0" indent="0" algn="r">
              <a:buNone/>
            </a:pPr>
            <a:r>
              <a:rPr lang="hu-HU" sz="2000" dirty="0">
                <a:solidFill>
                  <a:schemeClr val="tx2"/>
                </a:solidFill>
                <a:latin typeface="+mj-lt"/>
              </a:rPr>
              <a:t>Bajnok Tamara</a:t>
            </a:r>
            <a:br>
              <a:rPr lang="hu-HU" sz="2000" dirty="0">
                <a:solidFill>
                  <a:schemeClr val="tx2"/>
                </a:solidFill>
                <a:latin typeface="+mj-lt"/>
              </a:rPr>
            </a:br>
            <a:br>
              <a:rPr lang="hu-HU" sz="2000" dirty="0">
                <a:solidFill>
                  <a:schemeClr val="tx2"/>
                </a:solidFill>
                <a:latin typeface="+mj-lt"/>
              </a:rPr>
            </a:br>
            <a:r>
              <a:rPr lang="hu-HU" sz="2000" dirty="0">
                <a:solidFill>
                  <a:schemeClr val="tx2"/>
                </a:solidFill>
                <a:latin typeface="+mj-lt"/>
              </a:rPr>
              <a:t>Könyvtári Minőségfejlesztési Osztály</a:t>
            </a:r>
            <a:br>
              <a:rPr lang="hu-HU" sz="2000" dirty="0">
                <a:solidFill>
                  <a:schemeClr val="tx2"/>
                </a:solidFill>
                <a:latin typeface="+mj-lt"/>
              </a:rPr>
            </a:br>
            <a:r>
              <a:rPr lang="hu-HU" sz="2000" dirty="0">
                <a:solidFill>
                  <a:schemeClr val="tx2"/>
                </a:solidFill>
                <a:latin typeface="+mj-lt"/>
                <a:hlinkClick r:id="rId4"/>
              </a:rPr>
              <a:t>bajnok.tamara@oszk.hu</a:t>
            </a:r>
            <a:br>
              <a:rPr lang="hu-HU" sz="2000" dirty="0">
                <a:solidFill>
                  <a:schemeClr val="tx2"/>
                </a:solidFill>
                <a:latin typeface="+mj-lt"/>
              </a:rPr>
            </a:br>
            <a:r>
              <a:rPr lang="hu-HU" sz="2000" dirty="0">
                <a:solidFill>
                  <a:schemeClr val="tx2"/>
                </a:solidFill>
                <a:latin typeface="+mj-lt"/>
                <a:hlinkClick r:id="rId5"/>
              </a:rPr>
              <a:t>minoseg@oszk.hu</a:t>
            </a:r>
            <a:r>
              <a:rPr lang="hu-HU" sz="2000" dirty="0">
                <a:solidFill>
                  <a:schemeClr val="tx2"/>
                </a:solidFill>
                <a:latin typeface="+mj-lt"/>
              </a:rPr>
              <a:t> </a:t>
            </a:r>
            <a:br>
              <a:rPr lang="hu-HU" sz="2000" dirty="0">
                <a:solidFill>
                  <a:schemeClr val="tx2"/>
                </a:solidFill>
                <a:latin typeface="+mj-lt"/>
              </a:rPr>
            </a:br>
            <a:r>
              <a:rPr lang="hu-HU" sz="2000" dirty="0">
                <a:solidFill>
                  <a:schemeClr val="tx2"/>
                </a:solidFill>
                <a:latin typeface="+mj-lt"/>
              </a:rPr>
              <a:t>+36 1 224 3815</a:t>
            </a:r>
          </a:p>
          <a:p>
            <a:pPr marL="0" indent="0" algn="ctr">
              <a:buNone/>
            </a:pPr>
            <a:endParaRPr lang="hu-HU" dirty="0">
              <a:solidFill>
                <a:schemeClr val="tx2"/>
              </a:solidFill>
              <a:latin typeface="+mj-lt"/>
            </a:endParaRPr>
          </a:p>
        </p:txBody>
      </p:sp>
    </p:spTree>
    <p:extLst>
      <p:ext uri="{BB962C8B-B14F-4D97-AF65-F5344CB8AC3E}">
        <p14:creationId xmlns:p14="http://schemas.microsoft.com/office/powerpoint/2010/main" val="80489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a:t>Minősített Könyvtár cím (MKC) és Könyvtári Minőségi Díj (KMD)</a:t>
            </a:r>
          </a:p>
        </p:txBody>
      </p:sp>
      <p:sp>
        <p:nvSpPr>
          <p:cNvPr id="5" name="Tartalom helye 4"/>
          <p:cNvSpPr>
            <a:spLocks noGrp="1"/>
          </p:cNvSpPr>
          <p:nvPr>
            <p:ph sz="half" idx="2"/>
          </p:nvPr>
        </p:nvSpPr>
        <p:spPr/>
        <p:txBody>
          <a:bodyPr/>
          <a:lstStyle/>
          <a:p>
            <a:r>
              <a:rPr lang="hu-HU" sz="2400" dirty="0"/>
              <a:t>Minősített Könyvtár cím: 41 könyvtár</a:t>
            </a:r>
          </a:p>
          <a:p>
            <a:r>
              <a:rPr lang="hu-HU" sz="2400" dirty="0"/>
              <a:t>Könyvtári Minőségi Díj: 9 könyvtár</a:t>
            </a:r>
          </a:p>
          <a:p>
            <a:endParaRPr lang="hu-HU" dirty="0"/>
          </a:p>
        </p:txBody>
      </p:sp>
      <p:graphicFrame>
        <p:nvGraphicFramePr>
          <p:cNvPr id="8" name="Tartalom helye 4"/>
          <p:cNvGraphicFramePr>
            <a:graphicFrameLocks noGrp="1"/>
          </p:cNvGraphicFramePr>
          <p:nvPr>
            <p:ph sz="half" idx="1"/>
            <p:extLst>
              <p:ext uri="{D42A27DB-BD31-4B8C-83A1-F6EECF244321}">
                <p14:modId xmlns:p14="http://schemas.microsoft.com/office/powerpoint/2010/main" val="1378577938"/>
              </p:ext>
            </p:extLst>
          </p:nvPr>
        </p:nvGraphicFramePr>
        <p:xfrm>
          <a:off x="662152" y="1825625"/>
          <a:ext cx="5510048"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a:graphicFrameLocks/>
          </p:cNvGraphicFramePr>
          <p:nvPr>
            <p:extLst>
              <p:ext uri="{D42A27DB-BD31-4B8C-83A1-F6EECF244321}">
                <p14:modId xmlns:p14="http://schemas.microsoft.com/office/powerpoint/2010/main" val="294938395"/>
              </p:ext>
            </p:extLst>
          </p:nvPr>
        </p:nvGraphicFramePr>
        <p:xfrm>
          <a:off x="6331132" y="3154680"/>
          <a:ext cx="5022668" cy="2906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155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2016" y="290945"/>
            <a:ext cx="11235600" cy="6320025"/>
          </a:xfrm>
        </p:spPr>
      </p:pic>
    </p:spTree>
    <p:extLst>
      <p:ext uri="{BB962C8B-B14F-4D97-AF65-F5344CB8AC3E}">
        <p14:creationId xmlns:p14="http://schemas.microsoft.com/office/powerpoint/2010/main" val="302499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églalap 13"/>
          <p:cNvSpPr/>
          <p:nvPr/>
        </p:nvSpPr>
        <p:spPr>
          <a:xfrm>
            <a:off x="609600" y="1797509"/>
            <a:ext cx="10972800" cy="4852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838200" y="197174"/>
            <a:ext cx="10515600" cy="833767"/>
          </a:xfrm>
        </p:spPr>
        <p:txBody>
          <a:bodyPr>
            <a:normAutofit/>
          </a:bodyPr>
          <a:lstStyle/>
          <a:p>
            <a:r>
              <a:rPr lang="hu-HU" sz="3200" b="1" dirty="0"/>
              <a:t>Benyújtandó dokumentumok (MKC és KMD)</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4106919783"/>
              </p:ext>
            </p:extLst>
          </p:nvPr>
        </p:nvGraphicFramePr>
        <p:xfrm>
          <a:off x="1945342" y="2868706"/>
          <a:ext cx="9408458" cy="332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kerekített téglalapbuborék 8"/>
          <p:cNvSpPr/>
          <p:nvPr/>
        </p:nvSpPr>
        <p:spPr>
          <a:xfrm>
            <a:off x="7503459" y="1893794"/>
            <a:ext cx="3850341" cy="681317"/>
          </a:xfrm>
          <a:prstGeom prst="wedgeRoundRectCallout">
            <a:avLst>
              <a:gd name="adj1" fmla="val -49176"/>
              <a:gd name="adj2" fmla="val 88816"/>
              <a:gd name="adj3" fmla="val 16667"/>
            </a:avLst>
          </a:prstGeom>
          <a:solidFill>
            <a:srgbClr val="4472C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sz="1600" dirty="0">
                <a:solidFill>
                  <a:schemeClr val="bg1"/>
                </a:solidFill>
              </a:rPr>
              <a:t>A pályázati adatlap feltöltése nem kötelezi a könyvtárat a pályázati részvételre.</a:t>
            </a:r>
          </a:p>
        </p:txBody>
      </p:sp>
      <p:sp>
        <p:nvSpPr>
          <p:cNvPr id="15" name="Szövegdoboz 14"/>
          <p:cNvSpPr txBox="1"/>
          <p:nvPr/>
        </p:nvSpPr>
        <p:spPr>
          <a:xfrm>
            <a:off x="605118" y="1040101"/>
            <a:ext cx="3675529" cy="646331"/>
          </a:xfrm>
          <a:prstGeom prst="rect">
            <a:avLst/>
          </a:prstGeom>
          <a:noFill/>
        </p:spPr>
        <p:txBody>
          <a:bodyPr wrap="square" rtlCol="0">
            <a:spAutoFit/>
          </a:bodyPr>
          <a:lstStyle/>
          <a:p>
            <a:pPr algn="ctr"/>
            <a:r>
              <a:rPr lang="hu-HU" dirty="0">
                <a:solidFill>
                  <a:srgbClr val="44546A"/>
                </a:solidFill>
              </a:rPr>
              <a:t>Magyarországi Könyvtárak Adatbázisa</a:t>
            </a:r>
          </a:p>
          <a:p>
            <a:pPr algn="ctr"/>
            <a:r>
              <a:rPr lang="hu-HU" dirty="0">
                <a:solidFill>
                  <a:srgbClr val="44546A"/>
                </a:solidFill>
              </a:rPr>
              <a:t>Pályázat menüpont</a:t>
            </a:r>
          </a:p>
        </p:txBody>
      </p:sp>
      <p:sp>
        <p:nvSpPr>
          <p:cNvPr id="16" name="Lefelé nyíl 15"/>
          <p:cNvSpPr/>
          <p:nvPr/>
        </p:nvSpPr>
        <p:spPr>
          <a:xfrm>
            <a:off x="1945342" y="1627094"/>
            <a:ext cx="412377" cy="757518"/>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9963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849899"/>
          </a:xfrm>
        </p:spPr>
        <p:txBody>
          <a:bodyPr>
            <a:normAutofit/>
          </a:bodyPr>
          <a:lstStyle/>
          <a:p>
            <a:r>
              <a:rPr lang="hu-HU" sz="3200" b="1" dirty="0"/>
              <a:t>Pályázati adatlap – visszatöltési határidő: 2024. 04. 05</a:t>
            </a:r>
            <a:r>
              <a:rPr lang="hu-HU" b="1" dirty="0"/>
              <a:t>.</a:t>
            </a:r>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1089555794"/>
              </p:ext>
            </p:extLst>
          </p:nvPr>
        </p:nvGraphicFramePr>
        <p:xfrm>
          <a:off x="136743" y="1344654"/>
          <a:ext cx="9871553" cy="4296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kerekített téglalapbuborék 6"/>
          <p:cNvSpPr/>
          <p:nvPr/>
        </p:nvSpPr>
        <p:spPr>
          <a:xfrm>
            <a:off x="9636204" y="1344654"/>
            <a:ext cx="2517731" cy="1002082"/>
          </a:xfrm>
          <a:prstGeom prst="wedgeRoundRectCallout">
            <a:avLst>
              <a:gd name="adj1" fmla="val -48157"/>
              <a:gd name="adj2" fmla="val 240815"/>
              <a:gd name="adj3" fmla="val 16667"/>
            </a:avLst>
          </a:prstGeom>
          <a:solidFill>
            <a:srgbClr val="5BB0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dirty="0">
                <a:solidFill>
                  <a:schemeClr val="bg1"/>
                </a:solidFill>
              </a:rPr>
              <a:t>(2022. május, 2023. február)</a:t>
            </a:r>
          </a:p>
          <a:p>
            <a:endParaRPr lang="hu-HU" sz="1400" dirty="0">
              <a:solidFill>
                <a:schemeClr val="bg1"/>
              </a:solidFill>
            </a:endParaRPr>
          </a:p>
          <a:p>
            <a:r>
              <a:rPr lang="hu-HU" sz="1400" dirty="0">
                <a:solidFill>
                  <a:schemeClr val="bg1"/>
                </a:solidFill>
              </a:rPr>
              <a:t>(2022. május, 2023. június)</a:t>
            </a:r>
          </a:p>
        </p:txBody>
      </p:sp>
      <p:pic>
        <p:nvPicPr>
          <p:cNvPr id="8" name="Kép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44155" y="1532216"/>
            <a:ext cx="250923" cy="208986"/>
          </a:xfrm>
          <a:prstGeom prst="rect">
            <a:avLst/>
          </a:prstGeom>
        </p:spPr>
      </p:pic>
      <p:sp>
        <p:nvSpPr>
          <p:cNvPr id="10" name="Lekerekített téglalap 9"/>
          <p:cNvSpPr/>
          <p:nvPr/>
        </p:nvSpPr>
        <p:spPr>
          <a:xfrm>
            <a:off x="8023716" y="5837421"/>
            <a:ext cx="3820439" cy="783432"/>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Feltöltés: </a:t>
            </a:r>
            <a:br>
              <a:rPr lang="hu-HU" dirty="0"/>
            </a:br>
            <a:r>
              <a:rPr lang="hu-HU" dirty="0"/>
              <a:t>Minőségpolitikai nyilatkozat (PDF)</a:t>
            </a:r>
          </a:p>
          <a:p>
            <a:pPr algn="ctr"/>
            <a:endParaRPr lang="hu-HU" dirty="0"/>
          </a:p>
        </p:txBody>
      </p:sp>
    </p:spTree>
    <p:extLst>
      <p:ext uri="{BB962C8B-B14F-4D97-AF65-F5344CB8AC3E}">
        <p14:creationId xmlns:p14="http://schemas.microsoft.com/office/powerpoint/2010/main" val="180384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4813"/>
            <a:ext cx="10515600" cy="837374"/>
          </a:xfrm>
        </p:spPr>
        <p:txBody>
          <a:bodyPr>
            <a:normAutofit/>
          </a:bodyPr>
          <a:lstStyle/>
          <a:p>
            <a:r>
              <a:rPr lang="hu-HU" sz="3200" b="1" dirty="0"/>
              <a:t>Minősített Könyvtár cím (MKC)</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2482457761"/>
              </p:ext>
            </p:extLst>
          </p:nvPr>
        </p:nvGraphicFramePr>
        <p:xfrm>
          <a:off x="838200" y="1290638"/>
          <a:ext cx="10515600"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04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4708"/>
            <a:ext cx="10515600" cy="950109"/>
          </a:xfrm>
        </p:spPr>
        <p:txBody>
          <a:bodyPr>
            <a:normAutofit/>
          </a:bodyPr>
          <a:lstStyle/>
          <a:p>
            <a:r>
              <a:rPr lang="hu-HU" sz="3200" b="1" dirty="0"/>
              <a:t>Pályázati feltételek (MKC)</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4145903503"/>
              </p:ext>
            </p:extLst>
          </p:nvPr>
        </p:nvGraphicFramePr>
        <p:xfrm>
          <a:off x="838200" y="1114425"/>
          <a:ext cx="10515600" cy="506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kerekített téglalapbuborék 4"/>
          <p:cNvSpPr/>
          <p:nvPr/>
        </p:nvSpPr>
        <p:spPr>
          <a:xfrm>
            <a:off x="7240044" y="4985359"/>
            <a:ext cx="1427967" cy="1465545"/>
          </a:xfrm>
          <a:prstGeom prst="wedgeRoundRectCallout">
            <a:avLst>
              <a:gd name="adj1" fmla="val -137500"/>
              <a:gd name="adj2" fmla="val -59722"/>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2023-tól új elem</a:t>
            </a:r>
          </a:p>
        </p:txBody>
      </p:sp>
    </p:spTree>
    <p:extLst>
      <p:ext uri="{BB962C8B-B14F-4D97-AF65-F5344CB8AC3E}">
        <p14:creationId xmlns:p14="http://schemas.microsoft.com/office/powerpoint/2010/main" val="145059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12113"/>
          </a:xfrm>
        </p:spPr>
        <p:txBody>
          <a:bodyPr>
            <a:normAutofit fontScale="90000"/>
          </a:bodyPr>
          <a:lstStyle/>
          <a:p>
            <a:r>
              <a:rPr lang="hu-HU" sz="3600" b="1" dirty="0">
                <a:solidFill>
                  <a:srgbClr val="263270"/>
                </a:solidFill>
              </a:rPr>
              <a:t>Szakmai beszámoló (MKC) – feltöltési határidő: 2024. 04. 05.</a:t>
            </a:r>
            <a:br>
              <a:rPr lang="hu-HU" b="1" dirty="0">
                <a:solidFill>
                  <a:srgbClr val="263270"/>
                </a:solidFill>
              </a:rPr>
            </a:b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018634956"/>
              </p:ext>
            </p:extLst>
          </p:nvPr>
        </p:nvGraphicFramePr>
        <p:xfrm>
          <a:off x="838200" y="1077238"/>
          <a:ext cx="10515600" cy="564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59991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005a41-a88f-4441-9026-a30c18d93dfc">
      <Terms xmlns="http://schemas.microsoft.com/office/infopath/2007/PartnerControls"/>
    </lcf76f155ced4ddcb4097134ff3c332f>
    <TaxCatchAll xmlns="93b5c331-b593-45c8-bc88-1fbe7339d1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F92726E41D0C0A4CBDD22B736E03BBBD" ma:contentTypeVersion="24" ma:contentTypeDescription="Új dokumentum létrehozása." ma:contentTypeScope="" ma:versionID="7b551814e1cd0cee6db24533d538756e">
  <xsd:schema xmlns:xsd="http://www.w3.org/2001/XMLSchema" xmlns:xs="http://www.w3.org/2001/XMLSchema" xmlns:p="http://schemas.microsoft.com/office/2006/metadata/properties" xmlns:ns2="93b5c331-b593-45c8-bc88-1fbe7339d1d1" xmlns:ns3="6e005a41-a88f-4441-9026-a30c18d93dfc" targetNamespace="http://schemas.microsoft.com/office/2006/metadata/properties" ma:root="true" ma:fieldsID="04c4eb6dd1ecaa7aa4b311b4b41caf2e" ns2:_="" ns3:_="">
    <xsd:import namespace="93b5c331-b593-45c8-bc88-1fbe7339d1d1"/>
    <xsd:import namespace="6e005a41-a88f-4441-9026-a30c18d93d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MediaServiceAutoKeyPoints" minOccurs="0"/>
                <xsd:element ref="ns3:MediaServiceKeyPoint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c331-b593-45c8-bc88-1fbe7339d1d1"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internalName="SharedWithDetails" ma:readOnly="true">
      <xsd:simpleType>
        <xsd:restriction base="dms:Note">
          <xsd:maxLength value="255"/>
        </xsd:restriction>
      </xsd:simpleType>
    </xsd:element>
    <xsd:element name="TaxCatchAll" ma:index="21" nillable="true" ma:displayName="Taxonomy Catch All Column" ma:hidden="true" ma:list="{6df92d23-1df1-4a1d-b97b-a789efe684ea}" ma:internalName="TaxCatchAll" ma:showField="CatchAllData" ma:web="93b5c331-b593-45c8-bc88-1fbe7339d1d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005a41-a88f-4441-9026-a30c18d93d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Képcímkék" ma:readOnly="false" ma:fieldId="{5cf76f15-5ced-4ddc-b409-7134ff3c332f}" ma:taxonomyMulti="true" ma:sspId="59951ad8-fa53-4395-b2e0-9b93736b1c9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EAF31-5C58-49E6-9613-790C083D8942}">
  <ds:schemaRefs>
    <ds:schemaRef ds:uri="http://schemas.microsoft.com/office/2006/documentManagement/types"/>
    <ds:schemaRef ds:uri="http://schemas.openxmlformats.org/package/2006/metadata/core-properties"/>
    <ds:schemaRef ds:uri="http://schemas.microsoft.com/office/2006/metadata/properties"/>
    <ds:schemaRef ds:uri="6e005a41-a88f-4441-9026-a30c18d93dfc"/>
    <ds:schemaRef ds:uri="93b5c331-b593-45c8-bc88-1fbe7339d1d1"/>
    <ds:schemaRef ds:uri="http://purl.org/dc/elements/1.1/"/>
    <ds:schemaRef ds:uri="http://purl.org/dc/term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7EC6D0C-E360-47DF-9804-90B13231E59B}">
  <ds:schemaRefs>
    <ds:schemaRef ds:uri="http://schemas.microsoft.com/sharepoint/v3/contenttype/forms"/>
  </ds:schemaRefs>
</ds:datastoreItem>
</file>

<file path=customXml/itemProps3.xml><?xml version="1.0" encoding="utf-8"?>
<ds:datastoreItem xmlns:ds="http://schemas.openxmlformats.org/officeDocument/2006/customXml" ds:itemID="{E5E82920-1E11-4FB8-81AA-21DC61988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5c331-b593-45c8-bc88-1fbe7339d1d1"/>
    <ds:schemaRef ds:uri="6e005a41-a88f-4441-9026-a30c18d93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2310</TotalTime>
  <Words>3314</Words>
  <Application>Microsoft Office PowerPoint</Application>
  <PresentationFormat>Szélesvásznú</PresentationFormat>
  <Paragraphs>290</Paragraphs>
  <Slides>23</Slides>
  <Notes>23</Notes>
  <HiddenSlides>0</HiddenSlides>
  <MMClips>0</MMClips>
  <ScaleCrop>false</ScaleCrop>
  <HeadingPairs>
    <vt:vector size="6" baseType="variant">
      <vt:variant>
        <vt:lpstr>Használt betűtípusok</vt:lpstr>
      </vt:variant>
      <vt:variant>
        <vt:i4>3</vt:i4>
      </vt:variant>
      <vt:variant>
        <vt:lpstr>Téma</vt:lpstr>
      </vt:variant>
      <vt:variant>
        <vt:i4>2</vt:i4>
      </vt:variant>
      <vt:variant>
        <vt:lpstr>Diacímek</vt:lpstr>
      </vt:variant>
      <vt:variant>
        <vt:i4>23</vt:i4>
      </vt:variant>
    </vt:vector>
  </HeadingPairs>
  <TitlesOfParts>
    <vt:vector size="28" baseType="lpstr">
      <vt:lpstr>Arial</vt:lpstr>
      <vt:lpstr>Calibri</vt:lpstr>
      <vt:lpstr>Calibri Light</vt:lpstr>
      <vt:lpstr>Office-téma</vt:lpstr>
      <vt:lpstr>1_Office-téma</vt:lpstr>
      <vt:lpstr> Pályázatismertető szakmai nap </vt:lpstr>
      <vt:lpstr>PowerPoint-bemutató</vt:lpstr>
      <vt:lpstr>Minősített Könyvtár cím (MKC) és Könyvtári Minőségi Díj (KMD)</vt:lpstr>
      <vt:lpstr>PowerPoint-bemutató</vt:lpstr>
      <vt:lpstr>Benyújtandó dokumentumok (MKC és KMD)</vt:lpstr>
      <vt:lpstr>Pályázati adatlap – visszatöltési határidő: 2024. 04. 05.</vt:lpstr>
      <vt:lpstr>Minősített Könyvtár cím (MKC)</vt:lpstr>
      <vt:lpstr>Pályázati feltételek (MKC)</vt:lpstr>
      <vt:lpstr>Szakmai beszámoló (MKC) – feltöltési határidő: 2024. 04. 05. </vt:lpstr>
      <vt:lpstr>Önértékelési táblázat (KMÉR) – feltöltési határidő: 2024. 05. 06.</vt:lpstr>
      <vt:lpstr>Az MKC pályázat eredménye és díjazása</vt:lpstr>
      <vt:lpstr>Pályázati feltételek (KMD)</vt:lpstr>
      <vt:lpstr>Könyvtári Minőségi Díjjal 9 könyvtár rendelkezik</vt:lpstr>
      <vt:lpstr> KMD-ra pályázhatnak 2024-ben</vt:lpstr>
      <vt:lpstr>Benyújtandó dokumentumok (KMD)</vt:lpstr>
      <vt:lpstr>Szakmai beszámoló – feltöltési határidő 2024. 05. 06. (KMD)</vt:lpstr>
      <vt:lpstr>Az KMD pályázat eredménye és díjazása</vt:lpstr>
      <vt:lpstr>Magyarországi Könyvtárak Adatbázisa</vt:lpstr>
      <vt:lpstr>PowerPoint-bemutató</vt:lpstr>
      <vt:lpstr>Ellenőrző lista (példa)</vt:lpstr>
      <vt:lpstr>A pályázat menete</vt:lpstr>
      <vt:lpstr>Határidők!</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user</dc:creator>
  <cp:lastModifiedBy>Juhász Réka</cp:lastModifiedBy>
  <cp:revision>239</cp:revision>
  <dcterms:created xsi:type="dcterms:W3CDTF">2021-04-22T08:34:32Z</dcterms:created>
  <dcterms:modified xsi:type="dcterms:W3CDTF">2024-03-26T10:26:31Z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0x010100F92726E41D0C0A4CBDD22B736E03BBBD</vt:lpwstr>
  </property>
</Properties>
</file>