
<file path=[Content_Types].xml><?xml version="1.0" encoding="utf-8"?>
<Types xmlns="http://schemas.openxmlformats.org/package/2006/content-types">
  <Override PartName="/ppt/diagrams/data17.xml" ContentType="application/vnd.openxmlformats-officedocument.drawingml.diagramData+xml"/>
  <Override PartName="/ppt/diagrams/colors22.xml" ContentType="application/vnd.openxmlformats-officedocument.drawingml.diagramColors+xml"/>
  <Override PartName="/ppt/diagrams/drawing2.xml" ContentType="application/vnd.ms-office.drawingml.diagramDrawing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Layouts/slideLayout6.xml" ContentType="application/vnd.openxmlformats-officedocument.presentationml.slideLayout+xml"/>
  <Override PartName="/ppt/diagrams/quickStyle2.xml" ContentType="application/vnd.openxmlformats-officedocument.drawingml.diagramStyle+xml"/>
  <Override PartName="/ppt/diagrams/colors11.xml" ContentType="application/vnd.openxmlformats-officedocument.drawingml.diagramColors+xml"/>
  <Override PartName="/ppt/diagrams/data24.xml" ContentType="application/vnd.openxmlformats-officedocument.drawingml.diagramData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diagrams/layout9.xml" ContentType="application/vnd.openxmlformats-officedocument.drawingml.diagramLayout+xml"/>
  <Override PartName="/ppt/diagrams/data13.xml" ContentType="application/vnd.openxmlformats-officedocument.drawingml.diagramData+xml"/>
  <Override PartName="/ppt/diagrams/quickStyle28.xml" ContentType="application/vnd.openxmlformats-officedocument.drawingml.diagramStyle+xml"/>
  <Default Extension="xml" ContentType="application/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diagrams/quickStyle17.xml" ContentType="application/vnd.openxmlformats-officedocument.drawingml.diagramStyle+xml"/>
  <Override PartName="/ppt/diagrams/data20.xml" ContentType="application/vnd.openxmlformats-officedocument.drawingml.diagramData+xml"/>
  <Override PartName="/ppt/diagrams/drawing18.xml" ContentType="application/vnd.ms-office.drawingml.diagramDrawing+xml"/>
  <Override PartName="/ppt/slides/slide1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diagrams/layout5.xml" ContentType="application/vnd.openxmlformats-officedocument.drawingml.diagramLayout+xml"/>
  <Override PartName="/ppt/diagrams/data6.xml" ContentType="application/vnd.openxmlformats-officedocument.drawingml.diagramData+xml"/>
  <Override PartName="/ppt/diagrams/layout17.xml" ContentType="application/vnd.openxmlformats-officedocument.drawingml.diagramLayout+xml"/>
  <Override PartName="/ppt/diagrams/quickStyle24.xml" ContentType="application/vnd.openxmlformats-officedocument.drawingml.diagramStyle+xml"/>
  <Override PartName="/ppt/diagrams/layout28.xml" ContentType="application/vnd.openxmlformats-officedocument.drawingml.diagramLayout+xml"/>
  <Override PartName="/ppt/diagrams/drawing25.xml" ContentType="application/vnd.ms-office.drawingml.diagramDrawing+xml"/>
  <Override PartName="/ppt/diagrams/colors8.xml" ContentType="application/vnd.openxmlformats-officedocument.drawingml.diagramColors+xml"/>
  <Override PartName="/ppt/diagrams/quickStyle13.xml" ContentType="application/vnd.openxmlformats-officedocument.drawingml.diagramStyle+xml"/>
  <Override PartName="/ppt/diagrams/drawing14.xml" ContentType="application/vnd.ms-office.drawingml.diagramDrawing+xml"/>
  <Override PartName="/ppt/diagrams/layout1.xml" ContentType="application/vnd.openxmlformats-officedocument.drawingml.diagramLayout+xml"/>
  <Override PartName="/ppt/diagrams/data2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20.xml" ContentType="application/vnd.openxmlformats-officedocument.drawingml.diagramStyle+xml"/>
  <Override PartName="/ppt/diagrams/layout24.xml" ContentType="application/vnd.openxmlformats-officedocument.drawingml.diagramLayout+xml"/>
  <Override PartName="/ppt/diagrams/colors27.xml" ContentType="application/vnd.openxmlformats-officedocument.drawingml.diagramColors+xml"/>
  <Override PartName="/ppt/diagrams/drawing7.xml" ContentType="application/vnd.ms-office.drawingml.diagramDrawing+xml"/>
  <Override PartName="/ppt/diagrams/drawing21.xml" ContentType="application/vnd.ms-office.drawingml.diagramDrawing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diagrams/colors4.xml" ContentType="application/vnd.openxmlformats-officedocument.drawingml.diagramColors+xml"/>
  <Override PartName="/ppt/diagrams/quickStyle7.xml" ContentType="application/vnd.openxmlformats-officedocument.drawingml.diagramStyle+xml"/>
  <Override PartName="/ppt/diagrams/colors16.xml" ContentType="application/vnd.openxmlformats-officedocument.drawingml.diagramColors+xml"/>
  <Override PartName="/ppt/diagrams/data18.xml" ContentType="application/vnd.openxmlformats-officedocument.drawingml.diagramData+xml"/>
  <Override PartName="/ppt/diagrams/drawing10.xml" ContentType="application/vnd.ms-office.drawingml.diagramDrawing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diagrams/colors12.xml" ContentType="application/vnd.openxmlformats-officedocument.drawingml.diagramColors+xml"/>
  <Override PartName="/ppt/diagrams/layout20.xml" ContentType="application/vnd.openxmlformats-officedocument.drawingml.diagramLayout+xml"/>
  <Override PartName="/ppt/diagrams/colors23.xml" ContentType="application/vnd.openxmlformats-officedocument.drawingml.diagramColors+xml"/>
  <Override PartName="/ppt/diagrams/data25.xml" ContentType="application/vnd.openxmlformats-officedocument.drawingml.diagramData+xml"/>
  <Override PartName="/ppt/diagrams/drawing3.xml" ContentType="application/vnd.ms-office.drawingml.diagramDrawing+xml"/>
  <Override PartName="/ppt/presProps.xml" ContentType="application/vnd.openxmlformats-officedocument.presentationml.presProps+xml"/>
  <Override PartName="/ppt/theme/theme2.xml" ContentType="application/vnd.openxmlformats-officedocument.theme+xml"/>
  <Override PartName="/ppt/diagrams/quickStyle3.xml" ContentType="application/vnd.openxmlformats-officedocument.drawingml.diagramStyle+xml"/>
  <Override PartName="/ppt/diagrams/data14.xml" ContentType="application/vnd.openxmlformats-officedocument.drawingml.diagramData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Layouts/slideLayout3.xml" ContentType="application/vnd.openxmlformats-officedocument.presentationml.slideLayout+xml"/>
  <Override PartName="/ppt/diagrams/data21.xml" ContentType="application/vnd.openxmlformats-officedocument.drawingml.diagramData+xml"/>
  <Override PartName="/ppt/diagrams/drawing19.xml" ContentType="application/vnd.ms-office.drawingml.diagramDrawing+xml"/>
  <Override PartName="/ppt/presentation.xml" ContentType="application/vnd.openxmlformats-officedocument.presentationml.presentation.main+xml"/>
  <Override PartName="/ppt/diagrams/layout6.xml" ContentType="application/vnd.openxmlformats-officedocument.drawingml.diagramLayout+xml"/>
  <Override PartName="/ppt/diagrams/data10.xml" ContentType="application/vnd.openxmlformats-officedocument.drawingml.diagramData+xml"/>
  <Override PartName="/ppt/diagrams/quickStyle18.xml" ContentType="application/vnd.openxmlformats-officedocument.drawingml.diagramStyle+xml"/>
  <Override PartName="/docProps/app.xml" ContentType="application/vnd.openxmlformats-officedocument.extended-properties+xml"/>
  <Override PartName="/ppt/slides/slide11.xml" ContentType="application/vnd.openxmlformats-officedocument.presentationml.slide+xml"/>
  <Override PartName="/ppt/diagrams/data7.xml" ContentType="application/vnd.openxmlformats-officedocument.drawingml.diagramData+xml"/>
  <Override PartName="/ppt/diagrams/colors9.xml" ContentType="application/vnd.openxmlformats-officedocument.drawingml.diagramColors+xml"/>
  <Override PartName="/ppt/diagrams/quickStyle14.xml" ContentType="application/vnd.openxmlformats-officedocument.drawingml.diagramStyle+xml"/>
  <Override PartName="/ppt/diagrams/layout18.xml" ContentType="application/vnd.openxmlformats-officedocument.drawingml.diagramLayout+xml"/>
  <Override PartName="/ppt/diagrams/quickStyle25.xml" ContentType="application/vnd.openxmlformats-officedocument.drawingml.diagramStyle+xml"/>
  <Override PartName="/ppt/diagrams/drawing15.xml" ContentType="application/vnd.ms-office.drawingml.diagramDrawing+xml"/>
  <Override PartName="/ppt/diagrams/drawing26.xml" ContentType="application/vnd.ms-office.drawingml.diagramDrawing+xml"/>
  <Override PartName="/ppt/slideLayouts/slideLayout10.xml" ContentType="application/vnd.openxmlformats-officedocument.presentationml.slideLayout+xml"/>
  <Override PartName="/ppt/diagrams/layout2.xml" ContentType="application/vnd.openxmlformats-officedocument.drawingml.diagramLayout+xml"/>
  <Override PartName="/ppt/diagrams/layout25.xml" ContentType="application/vnd.openxmlformats-officedocument.drawingml.diagramLayout+xml"/>
  <Override PartName="/ppt/diagrams/colors28.xml" ContentType="application/vnd.openxmlformats-officedocument.drawingml.diagramColors+xml"/>
  <Override PartName="/ppt/diagrams/drawing8.xml" ContentType="application/vnd.ms-office.drawingml.diagramDrawing+xml"/>
  <Override PartName="/ppt/diagrams/data3.xml" ContentType="application/vnd.openxmlformats-officedocument.drawingml.diagramData+xml"/>
  <Override PartName="/ppt/diagrams/colors5.xml" ContentType="application/vnd.openxmlformats-officedocument.drawingml.diagramColors+xml"/>
  <Override PartName="/ppt/diagrams/quickStyle8.xml" ContentType="application/vnd.openxmlformats-officedocument.drawingml.diagramStyle+xml"/>
  <Override PartName="/ppt/diagrams/quickStyle10.xml" ContentType="application/vnd.openxmlformats-officedocument.drawingml.diagramStyle+xml"/>
  <Override PartName="/ppt/diagrams/layout14.xml" ContentType="application/vnd.openxmlformats-officedocument.drawingml.diagramLayout+xml"/>
  <Override PartName="/ppt/diagrams/colors17.xml" ContentType="application/vnd.openxmlformats-officedocument.drawingml.diagramColors+xml"/>
  <Override PartName="/ppt/diagrams/quickStyle21.xml" ContentType="application/vnd.openxmlformats-officedocument.drawingml.diagramStyle+xml"/>
  <Override PartName="/ppt/diagrams/drawing11.xml" ContentType="application/vnd.ms-office.drawingml.diagramDrawing+xml"/>
  <Override PartName="/ppt/diagrams/drawing22.xml" ContentType="application/vnd.ms-office.drawingml.diagramDrawing+xml"/>
  <Override PartName="/ppt/diagrams/data19.xml" ContentType="application/vnd.openxmlformats-officedocument.drawingml.diagramData+xml"/>
  <Override PartName="/ppt/diagrams/layout21.xml" ContentType="application/vnd.openxmlformats-officedocument.drawingml.diagramLayout+xml"/>
  <Override PartName="/ppt/diagrams/colors24.xml" ContentType="application/vnd.openxmlformats-officedocument.drawingml.diagramColors+xml"/>
  <Override PartName="/docProps/core.xml" ContentType="application/vnd.openxmlformats-package.core-properties+xml"/>
  <Override PartName="/ppt/diagrams/drawing4.xml" ContentType="application/vnd.ms-office.drawingml.diagramDrawing+xml"/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diagrams/colors1.xml" ContentType="application/vnd.openxmlformats-officedocument.drawingml.diagramColors+xml"/>
  <Override PartName="/ppt/diagrams/quickStyle4.xml" ContentType="application/vnd.openxmlformats-officedocument.drawingml.diagramStyle+xml"/>
  <Override PartName="/ppt/diagrams/layout10.xml" ContentType="application/vnd.openxmlformats-officedocument.drawingml.diagramLayout+xml"/>
  <Override PartName="/ppt/diagrams/colors13.xml" ContentType="application/vnd.openxmlformats-officedocument.drawingml.diagramColors+xml"/>
  <Override PartName="/ppt/diagrams/data26.xml" ContentType="application/vnd.openxmlformats-officedocument.drawingml.diagramData+xml"/>
  <Override PartName="/ppt/slideMasters/slideMaster1.xml" ContentType="application/vnd.openxmlformats-officedocument.presentationml.slideMaster+xml"/>
  <Override PartName="/ppt/slideLayouts/slideLayout4.xml" ContentType="application/vnd.openxmlformats-officedocument.presentationml.slideLayout+xml"/>
  <Override PartName="/ppt/diagrams/data15.xml" ContentType="application/vnd.openxmlformats-officedocument.drawingml.diagramData+xml"/>
  <Override PartName="/ppt/diagrams/colors20.xml" ContentType="application/vnd.openxmlformats-officedocument.drawingml.diagramColors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diagrams/data11.xml" ContentType="application/vnd.openxmlformats-officedocument.drawingml.diagramData+xml"/>
  <Override PartName="/ppt/diagrams/quickStyle19.xml" ContentType="application/vnd.openxmlformats-officedocument.drawingml.diagramStyle+xml"/>
  <Override PartName="/ppt/diagrams/data22.xml" ContentType="application/vnd.openxmlformats-officedocument.drawingml.diagramData+xml"/>
  <Default Extension="rels" ContentType="application/vnd.openxmlformats-package.relationships+xml"/>
  <Override PartName="/ppt/diagrams/layout7.xml" ContentType="application/vnd.openxmlformats-officedocument.drawingml.diagramLayout+xml"/>
  <Override PartName="/ppt/diagrams/data8.xml" ContentType="application/vnd.openxmlformats-officedocument.drawingml.diagramData+xml"/>
  <Override PartName="/ppt/diagrams/quickStyle26.xml" ContentType="application/vnd.openxmlformats-officedocument.drawingml.diagramStyle+xml"/>
  <Override PartName="/ppt/diagrams/drawing27.xml" ContentType="application/vnd.ms-office.drawingml.diagramDrawing+xml"/>
  <Override PartName="/ppt/slides/slide12.xml" ContentType="application/vnd.openxmlformats-officedocument.presentationml.slide+xml"/>
  <Override PartName="/ppt/slideLayouts/slideLayout11.xml" ContentType="application/vnd.openxmlformats-officedocument.presentationml.slideLayout+xml"/>
  <Override PartName="/ppt/diagrams/quickStyle15.xml" ContentType="application/vnd.openxmlformats-officedocument.drawingml.diagramStyle+xml"/>
  <Override PartName="/ppt/diagrams/layout19.xml" ContentType="application/vnd.openxmlformats-officedocument.drawingml.diagramLayout+xml"/>
  <Override PartName="/ppt/diagrams/drawing16.xml" ContentType="application/vnd.ms-office.drawingml.diagramDrawing+xml"/>
  <Override PartName="/ppt/diagrams/layout3.xml" ContentType="application/vnd.openxmlformats-officedocument.drawingml.diagramLayout+xml"/>
  <Override PartName="/ppt/diagrams/data4.xml" ContentType="application/vnd.openxmlformats-officedocument.drawingml.diagramData+xml"/>
  <Override PartName="/ppt/diagrams/layout15.xml" ContentType="application/vnd.openxmlformats-officedocument.drawingml.diagramLayout+xml"/>
  <Override PartName="/ppt/diagrams/quickStyle22.xml" ContentType="application/vnd.openxmlformats-officedocument.drawingml.diagramStyle+xml"/>
  <Override PartName="/ppt/diagrams/layout26.xml" ContentType="application/vnd.openxmlformats-officedocument.drawingml.diagramLayout+xml"/>
  <Override PartName="/ppt/diagrams/drawing23.xml" ContentType="application/vnd.ms-office.drawingml.diagramDrawing+xml"/>
  <Override PartName="/ppt/diagrams/drawing9.xml" ContentType="application/vnd.ms-office.drawingml.diagramDrawing+xml"/>
  <Override PartName="/ppt/diagrams/colors6.xml" ContentType="application/vnd.openxmlformats-officedocument.drawingml.diagramColors+xml"/>
  <Override PartName="/ppt/diagrams/quickStyle9.xml" ContentType="application/vnd.openxmlformats-officedocument.drawingml.diagramStyle+xml"/>
  <Override PartName="/ppt/diagrams/quickStyle11.xml" ContentType="application/vnd.openxmlformats-officedocument.drawingml.diagramStyle+xml"/>
  <Override PartName="/ppt/diagrams/colors18.xml" ContentType="application/vnd.openxmlformats-officedocument.drawingml.diagramColors+xml"/>
  <Override PartName="/ppt/diagrams/drawing12.xml" ContentType="application/vnd.ms-office.drawingml.diagramDrawing+xml"/>
  <Override PartName="/ppt/slides/slide7.xml" ContentType="application/vnd.openxmlformats-officedocument.presentationml.slide+xml"/>
  <Override PartName="/ppt/slideLayouts/slideLayout9.xml" ContentType="application/vnd.openxmlformats-officedocument.presentationml.slideLayout+xml"/>
  <Override PartName="/ppt/charts/chart1.xml" ContentType="application/vnd.openxmlformats-officedocument.drawingml.chart+xml"/>
  <Override PartName="/ppt/diagrams/layout11.xml" ContentType="application/vnd.openxmlformats-officedocument.drawingml.diagramLayout+xml"/>
  <Override PartName="/ppt/diagrams/colors14.xml" ContentType="application/vnd.openxmlformats-officedocument.drawingml.diagramColors+xml"/>
  <Override PartName="/ppt/diagrams/layout22.xml" ContentType="application/vnd.openxmlformats-officedocument.drawingml.diagramLayout+xml"/>
  <Override PartName="/ppt/diagrams/colors25.xml" ContentType="application/vnd.openxmlformats-officedocument.drawingml.diagramColors+xml"/>
  <Override PartName="/ppt/diagrams/data27.xml" ContentType="application/vnd.openxmlformats-officedocument.drawingml.diagramData+xml"/>
  <Override PartName="/ppt/diagrams/drawing5.xml" ContentType="application/vnd.ms-office.drawingml.diagramDrawing+xml"/>
  <Override PartName="/ppt/diagrams/colors2.xml" ContentType="application/vnd.openxmlformats-officedocument.drawingml.diagramColors+xml"/>
  <Override PartName="/ppt/diagrams/quickStyle5.xml" ContentType="application/vnd.openxmlformats-officedocument.drawingml.diagramStyle+xml"/>
  <Override PartName="/ppt/notesSlides/notesSlide1.xml" ContentType="application/vnd.openxmlformats-officedocument.presentationml.notesSlide+xml"/>
  <Override PartName="/ppt/diagrams/data16.xml" ContentType="application/vnd.openxmlformats-officedocument.drawingml.diagramData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Layouts/slideLayout5.xml" ContentType="application/vnd.openxmlformats-officedocument.presentationml.slideLayout+xml"/>
  <Override PartName="/ppt/diagrams/colors10.xml" ContentType="application/vnd.openxmlformats-officedocument.drawingml.diagramColors+xml"/>
  <Override PartName="/ppt/diagrams/colors21.xml" ContentType="application/vnd.openxmlformats-officedocument.drawingml.diagramColors+xml"/>
  <Override PartName="/ppt/diagrams/data23.xml" ContentType="application/vnd.openxmlformats-officedocument.drawingml.diagramData+xml"/>
  <Override PartName="/ppt/diagrams/drawing1.xml" ContentType="application/vnd.ms-office.drawingml.diagramDrawing+xml"/>
  <Default Extension="jpeg" ContentType="image/jpeg"/>
  <Override PartName="/ppt/diagrams/quickStyle1.xml" ContentType="application/vnd.openxmlformats-officedocument.drawingml.diagramStyle+xml"/>
  <Override PartName="/ppt/diagrams/layout8.xml" ContentType="application/vnd.openxmlformats-officedocument.drawingml.diagramLayout+xml"/>
  <Override PartName="/ppt/diagrams/data12.xml" ContentType="application/vnd.openxmlformats-officedocument.drawingml.diagramData+xml"/>
  <Override PartName="/ppt/slides/slide13.xml" ContentType="application/vnd.openxmlformats-officedocument.presentationml.slide+xml"/>
  <Override PartName="/ppt/slideLayouts/slideLayout1.xml" ContentType="application/vnd.openxmlformats-officedocument.presentationml.slideLayout+xml"/>
  <Override PartName="/ppt/diagrams/data9.xml" ContentType="application/vnd.openxmlformats-officedocument.drawingml.diagramData+xml"/>
  <Override PartName="/ppt/diagrams/quickStyle16.xml" ContentType="application/vnd.openxmlformats-officedocument.drawingml.diagramStyle+xml"/>
  <Override PartName="/ppt/diagrams/quickStyle27.xml" ContentType="application/vnd.openxmlformats-officedocument.drawingml.diagramStyle+xml"/>
  <Override PartName="/ppt/diagrams/drawing28.xml" ContentType="application/vnd.ms-office.drawingml.diagramDrawing+xml"/>
  <Override PartName="/ppt/diagrams/drawing17.xml" ContentType="application/vnd.ms-office.drawingml.diagramDrawing+xml"/>
  <Override PartName="/ppt/slides/slide20.xml" ContentType="application/vnd.openxmlformats-officedocument.presentationml.slide+xml"/>
  <Override PartName="/ppt/diagrams/layout4.xml" ContentType="application/vnd.openxmlformats-officedocument.drawingml.diagramLayout+xml"/>
  <Override PartName="/ppt/diagrams/layout27.xml" ContentType="application/vnd.openxmlformats-officedocument.drawingml.diagramLayout+xml"/>
  <Override PartName="/ppt/diagrams/data5.xml" ContentType="application/vnd.openxmlformats-officedocument.drawingml.diagramData+xml"/>
  <Override PartName="/ppt/diagrams/colors7.xml" ContentType="application/vnd.openxmlformats-officedocument.drawingml.diagramColors+xml"/>
  <Override PartName="/ppt/diagrams/quickStyle12.xml" ContentType="application/vnd.openxmlformats-officedocument.drawingml.diagramStyle+xml"/>
  <Override PartName="/ppt/diagrams/layout16.xml" ContentType="application/vnd.openxmlformats-officedocument.drawingml.diagramLayout+xml"/>
  <Override PartName="/ppt/diagrams/colors19.xml" ContentType="application/vnd.openxmlformats-officedocument.drawingml.diagramColors+xml"/>
  <Override PartName="/ppt/diagrams/quickStyle23.xml" ContentType="application/vnd.openxmlformats-officedocument.drawingml.diagramStyle+xml"/>
  <Override PartName="/ppt/diagrams/drawing24.xml" ContentType="application/vnd.ms-office.drawingml.diagramDrawing+xml"/>
  <Override PartName="/ppt/diagrams/drawing13.xml" ContentType="application/vnd.ms-office.drawingml.diagramDrawing+xml"/>
  <Override PartName="/ppt/diagrams/layout23.xml" ContentType="application/vnd.openxmlformats-officedocument.drawingml.diagramLayout+xml"/>
  <Override PartName="/ppt/diagrams/colors26.xml" ContentType="application/vnd.openxmlformats-officedocument.drawingml.diagramColors+xml"/>
  <Override PartName="/ppt/diagrams/drawing6.xml" ContentType="application/vnd.ms-office.drawingml.diagramDrawing+xml"/>
  <Override PartName="/ppt/diagrams/drawing20.xml" ContentType="application/vnd.ms-office.drawingml.diagramDrawing+xml"/>
  <Override PartName="/ppt/slides/slide8.xml" ContentType="application/vnd.openxmlformats-officedocument.presentationml.slide+xml"/>
  <Override PartName="/ppt/diagrams/data1.xml" ContentType="application/vnd.openxmlformats-officedocument.drawingml.diagramData+xml"/>
  <Override PartName="/ppt/diagrams/colors3.xml" ContentType="application/vnd.openxmlformats-officedocument.drawingml.diagramColors+xml"/>
  <Override PartName="/ppt/diagrams/quickStyle6.xml" ContentType="application/vnd.openxmlformats-officedocument.drawingml.diagramStyle+xml"/>
  <Override PartName="/ppt/charts/chart2.xml" ContentType="application/vnd.openxmlformats-officedocument.drawingml.chart+xml"/>
  <Override PartName="/ppt/diagrams/layout12.xml" ContentType="application/vnd.openxmlformats-officedocument.drawingml.diagramLayout+xml"/>
  <Override PartName="/ppt/diagrams/colors15.xml" ContentType="application/vnd.openxmlformats-officedocument.drawingml.diagramColors+xml"/>
  <Override PartName="/ppt/diagrams/data28.xml" ContentType="application/vnd.openxmlformats-officedocument.drawingml.diagramData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23"/>
  </p:notes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9" r:id="rId12"/>
    <p:sldId id="270" r:id="rId13"/>
    <p:sldId id="273" r:id="rId14"/>
    <p:sldId id="278" r:id="rId15"/>
    <p:sldId id="280" r:id="rId16"/>
    <p:sldId id="291" r:id="rId17"/>
    <p:sldId id="285" r:id="rId18"/>
    <p:sldId id="293" r:id="rId19"/>
    <p:sldId id="287" r:id="rId20"/>
    <p:sldId id="292" r:id="rId21"/>
    <p:sldId id="289" r:id="rId22"/>
  </p:sldIdLst>
  <p:sldSz cx="9144000" cy="6858000" type="screen4x3"/>
  <p:notesSz cx="6858000" cy="9144000"/>
  <p:defaultTextStyle>
    <a:defPPr>
      <a:defRPr lang="hu-H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84014" autoAdjust="0"/>
  </p:normalViewPr>
  <p:slideViewPr>
    <p:cSldViewPr>
      <p:cViewPr>
        <p:scale>
          <a:sx n="71" d="100"/>
          <a:sy n="71" d="100"/>
        </p:scale>
        <p:origin x="-480" y="12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bognar.noemi\Asztal\No&#233;mi\BN_1\EMMI\KSZR%20m&#369;helynapra\KSZR_muhelynap_osszesitesek-20150828.xlsx" TargetMode="External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bognar.noemi\Asztal\No&#233;mi\BN_1\EMMI\KSZR%20m&#369;helynapra\KSZR_muhelynap_osszesitesek-20150828.xlsx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6"/>
  <c:chart>
    <c:title>
      <c:tx>
        <c:rich>
          <a:bodyPr/>
          <a:lstStyle/>
          <a:p>
            <a:pPr>
              <a:defRPr/>
            </a:pPr>
            <a:r>
              <a:rPr lang="hu-HU" sz="1400" dirty="0" err="1"/>
              <a:t>KSZR-ben</a:t>
            </a:r>
            <a:r>
              <a:rPr lang="hu-HU" sz="1400" dirty="0"/>
              <a:t> ellátott települések számának</a:t>
            </a:r>
            <a:r>
              <a:rPr lang="hu-HU" sz="1400" baseline="0" dirty="0"/>
              <a:t> alakulása (db)</a:t>
            </a:r>
            <a:endParaRPr lang="hu-HU" sz="1400" dirty="0"/>
          </a:p>
        </c:rich>
      </c:tx>
      <c:layout>
        <c:manualLayout>
          <c:xMode val="edge"/>
          <c:yMode val="edge"/>
          <c:x val="0.28057104278861805"/>
          <c:y val="0"/>
        </c:manualLayout>
      </c:layout>
    </c:title>
    <c:plotArea>
      <c:layout/>
      <c:barChart>
        <c:barDir val="col"/>
        <c:grouping val="clustered"/>
        <c:ser>
          <c:idx val="0"/>
          <c:order val="0"/>
          <c:tx>
            <c:strRef>
              <c:f>Diagramok!$B$1</c:f>
              <c:strCache>
                <c:ptCount val="1"/>
                <c:pt idx="0">
                  <c:v>KSZR-ben ellátott szolgáltató helyek száma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hu-HU"/>
              </a:p>
            </c:txPr>
            <c:dLblPos val="outEnd"/>
            <c:showVal val="1"/>
          </c:dLbls>
          <c:cat>
            <c:numRef>
              <c:f>Diagramok!$A$2:$A$4</c:f>
              <c:numCache>
                <c:formatCode>0</c:formatCode>
                <c:ptCount val="3"/>
                <c:pt idx="0">
                  <c:v>2007</c:v>
                </c:pt>
                <c:pt idx="1">
                  <c:v>2012</c:v>
                </c:pt>
                <c:pt idx="2">
                  <c:v>2015</c:v>
                </c:pt>
              </c:numCache>
            </c:numRef>
          </c:cat>
          <c:val>
            <c:numRef>
              <c:f>Diagramok!$B$2:$B$4</c:f>
              <c:numCache>
                <c:formatCode>#,##0</c:formatCode>
                <c:ptCount val="3"/>
                <c:pt idx="0">
                  <c:v>1683</c:v>
                </c:pt>
                <c:pt idx="1">
                  <c:v>2084</c:v>
                </c:pt>
                <c:pt idx="2">
                  <c:v>2452</c:v>
                </c:pt>
              </c:numCache>
            </c:numRef>
          </c:val>
        </c:ser>
        <c:dLbls>
          <c:showVal val="1"/>
        </c:dLbls>
        <c:axId val="82713216"/>
        <c:axId val="82721792"/>
      </c:barChart>
      <c:catAx>
        <c:axId val="82713216"/>
        <c:scaling>
          <c:orientation val="minMax"/>
        </c:scaling>
        <c:axPos val="b"/>
        <c:numFmt formatCode="0" sourceLinked="1"/>
        <c:tickLblPos val="nextTo"/>
        <c:crossAx val="82721792"/>
        <c:crosses val="autoZero"/>
        <c:auto val="1"/>
        <c:lblAlgn val="ctr"/>
        <c:lblOffset val="100"/>
      </c:catAx>
      <c:valAx>
        <c:axId val="82721792"/>
        <c:scaling>
          <c:orientation val="minMax"/>
        </c:scaling>
        <c:axPos val="l"/>
        <c:majorGridlines/>
        <c:numFmt formatCode="#,##0" sourceLinked="1"/>
        <c:tickLblPos val="nextTo"/>
        <c:crossAx val="82713216"/>
        <c:crosses val="autoZero"/>
        <c:crossBetween val="between"/>
      </c:valAx>
    </c:plotArea>
    <c:plotVisOnly val="1"/>
    <c:dispBlanksAs val="gap"/>
  </c:chart>
  <c:externalData r:id="rId1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lang val="hu-HU"/>
  <c:style val="13"/>
  <c:chart>
    <c:title>
      <c:tx>
        <c:rich>
          <a:bodyPr/>
          <a:lstStyle/>
          <a:p>
            <a:pPr>
              <a:defRPr/>
            </a:pPr>
            <a:r>
              <a:rPr lang="hu-HU" sz="3200" dirty="0" err="1"/>
              <a:t>KSZR-ben</a:t>
            </a:r>
            <a:r>
              <a:rPr lang="hu-HU" sz="3200" dirty="0"/>
              <a:t> ellátott lakónépesség számának alakulása (</a:t>
            </a:r>
            <a:r>
              <a:rPr lang="hu-HU" sz="3200" dirty="0" smtClean="0"/>
              <a:t>fő)</a:t>
            </a:r>
            <a:endParaRPr lang="hu-HU" sz="1400" dirty="0"/>
          </a:p>
        </c:rich>
      </c:tx>
      <c:layout/>
    </c:title>
    <c:plotArea>
      <c:layout/>
      <c:barChart>
        <c:barDir val="col"/>
        <c:grouping val="clustered"/>
        <c:ser>
          <c:idx val="0"/>
          <c:order val="0"/>
          <c:tx>
            <c:strRef>
              <c:f>Diagramok!$D$1</c:f>
              <c:strCache>
                <c:ptCount val="1"/>
                <c:pt idx="0">
                  <c:v>KSZR-ben ellátott lakónépesség (fő)</c:v>
                </c:pt>
              </c:strCache>
            </c:strRef>
          </c:tx>
          <c:dLbls>
            <c:txPr>
              <a:bodyPr/>
              <a:lstStyle/>
              <a:p>
                <a:pPr>
                  <a:defRPr b="1"/>
                </a:pPr>
                <a:endParaRPr lang="hu-HU"/>
              </a:p>
            </c:txPr>
            <c:dLblPos val="outEnd"/>
            <c:showVal val="1"/>
          </c:dLbls>
          <c:cat>
            <c:numRef>
              <c:f>Diagramok!$C$2:$C$4</c:f>
              <c:numCache>
                <c:formatCode>0</c:formatCode>
                <c:ptCount val="3"/>
                <c:pt idx="0">
                  <c:v>2007</c:v>
                </c:pt>
                <c:pt idx="1">
                  <c:v>2012</c:v>
                </c:pt>
                <c:pt idx="2">
                  <c:v>2015</c:v>
                </c:pt>
              </c:numCache>
            </c:numRef>
          </c:cat>
          <c:val>
            <c:numRef>
              <c:f>Diagramok!$D$2:$D$4</c:f>
              <c:numCache>
                <c:formatCode>General</c:formatCode>
                <c:ptCount val="3"/>
                <c:pt idx="0">
                  <c:v>1219697</c:v>
                </c:pt>
                <c:pt idx="1">
                  <c:v>1543483</c:v>
                </c:pt>
                <c:pt idx="2">
                  <c:v>2104392</c:v>
                </c:pt>
              </c:numCache>
            </c:numRef>
          </c:val>
        </c:ser>
        <c:dLbls>
          <c:showVal val="1"/>
        </c:dLbls>
        <c:axId val="80741120"/>
        <c:axId val="80742656"/>
      </c:barChart>
      <c:catAx>
        <c:axId val="80741120"/>
        <c:scaling>
          <c:orientation val="minMax"/>
        </c:scaling>
        <c:axPos val="b"/>
        <c:numFmt formatCode="0" sourceLinked="1"/>
        <c:tickLblPos val="nextTo"/>
        <c:crossAx val="80742656"/>
        <c:crosses val="autoZero"/>
        <c:auto val="1"/>
        <c:lblAlgn val="ctr"/>
        <c:lblOffset val="100"/>
      </c:catAx>
      <c:valAx>
        <c:axId val="80742656"/>
        <c:scaling>
          <c:orientation val="minMax"/>
        </c:scaling>
        <c:axPos val="l"/>
        <c:majorGridlines/>
        <c:numFmt formatCode="General" sourceLinked="1"/>
        <c:tickLblPos val="nextTo"/>
        <c:crossAx val="80741120"/>
        <c:crosses val="autoZero"/>
        <c:crossBetween val="between"/>
      </c:valAx>
    </c:plotArea>
    <c:plotVisOnly val="1"/>
    <c:dispBlanksAs val="gap"/>
  </c:chart>
  <c:externalData r:id="rId1"/>
</c:chartSpac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0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F96BCF64-C519-4630-9F58-4F7EA2FE175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4ED921B3-51F9-470E-9208-EF5CB42B9CFA}">
      <dgm:prSet/>
      <dgm:spPr/>
      <dgm:t>
        <a:bodyPr/>
        <a:lstStyle/>
        <a:p>
          <a:pPr rtl="0"/>
          <a:r>
            <a:rPr lang="hu-HU" smtClean="0"/>
            <a:t>A KSZR szolgáltatások kiteljesedése a kistelepüléseken" </a:t>
          </a:r>
          <a:endParaRPr lang="hu-HU"/>
        </a:p>
      </dgm:t>
    </dgm:pt>
    <dgm:pt modelId="{CB597F27-AA90-4D30-913B-A90A43C0E8CF}" type="parTrans" cxnId="{BED30741-8D8B-4062-B954-6A24A567C428}">
      <dgm:prSet/>
      <dgm:spPr/>
      <dgm:t>
        <a:bodyPr/>
        <a:lstStyle/>
        <a:p>
          <a:endParaRPr lang="hu-HU"/>
        </a:p>
      </dgm:t>
    </dgm:pt>
    <dgm:pt modelId="{332BAAC7-69CF-4B5B-95DE-4E16AD54B69E}" type="sibTrans" cxnId="{BED30741-8D8B-4062-B954-6A24A567C428}">
      <dgm:prSet/>
      <dgm:spPr/>
      <dgm:t>
        <a:bodyPr/>
        <a:lstStyle/>
        <a:p>
          <a:endParaRPr lang="hu-HU"/>
        </a:p>
      </dgm:t>
    </dgm:pt>
    <dgm:pt modelId="{839DE024-A4F3-4B7E-95C5-31A584876113}" type="pres">
      <dgm:prSet presAssocID="{F96BCF64-C519-4630-9F58-4F7EA2FE175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0846FFFF-F3A6-4A33-B2DE-39E7CB6E5A02}" type="pres">
      <dgm:prSet presAssocID="{4ED921B3-51F9-470E-9208-EF5CB42B9CFA}" presName="parentText" presStyleLbl="node1" presStyleIdx="0" presStyleCnt="1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DEE2ABB-DC5C-4AD9-8505-8FB7666CE1ED}" type="presOf" srcId="{F96BCF64-C519-4630-9F58-4F7EA2FE175D}" destId="{839DE024-A4F3-4B7E-95C5-31A584876113}" srcOrd="0" destOrd="0" presId="urn:microsoft.com/office/officeart/2005/8/layout/vList2"/>
    <dgm:cxn modelId="{BED30741-8D8B-4062-B954-6A24A567C428}" srcId="{F96BCF64-C519-4630-9F58-4F7EA2FE175D}" destId="{4ED921B3-51F9-470E-9208-EF5CB42B9CFA}" srcOrd="0" destOrd="0" parTransId="{CB597F27-AA90-4D30-913B-A90A43C0E8CF}" sibTransId="{332BAAC7-69CF-4B5B-95DE-4E16AD54B69E}"/>
    <dgm:cxn modelId="{FD283C00-4357-4070-BC09-1E979738886C}" type="presOf" srcId="{4ED921B3-51F9-470E-9208-EF5CB42B9CFA}" destId="{0846FFFF-F3A6-4A33-B2DE-39E7CB6E5A02}" srcOrd="0" destOrd="0" presId="urn:microsoft.com/office/officeart/2005/8/layout/vList2"/>
    <dgm:cxn modelId="{32372631-E4F0-45C3-B063-2710AFC08D11}" type="presParOf" srcId="{839DE024-A4F3-4B7E-95C5-31A584876113}" destId="{0846FFFF-F3A6-4A33-B2DE-39E7CB6E5A02}" srcOrd="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E5751C72-A5EA-41E0-B602-4EA176340FA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013F8730-059E-4E50-A2CB-7785EAA08C3B}">
      <dgm:prSet/>
      <dgm:spPr/>
      <dgm:t>
        <a:bodyPr/>
        <a:lstStyle/>
        <a:p>
          <a:pPr rtl="0"/>
          <a:r>
            <a:rPr lang="hu-HU" smtClean="0"/>
            <a:t>Mit ígértünk 2014. februárjában</a:t>
          </a:r>
          <a:endParaRPr lang="hu-HU"/>
        </a:p>
      </dgm:t>
    </dgm:pt>
    <dgm:pt modelId="{7F15CBA0-6B35-4472-B4C1-EC706C7DBD2A}" type="parTrans" cxnId="{69AB6FB3-9BC2-45E1-B58D-2727536085BF}">
      <dgm:prSet/>
      <dgm:spPr/>
      <dgm:t>
        <a:bodyPr/>
        <a:lstStyle/>
        <a:p>
          <a:endParaRPr lang="hu-HU"/>
        </a:p>
      </dgm:t>
    </dgm:pt>
    <dgm:pt modelId="{2B1605FA-D044-42D3-8030-4C507D3BBFAB}" type="sibTrans" cxnId="{69AB6FB3-9BC2-45E1-B58D-2727536085BF}">
      <dgm:prSet/>
      <dgm:spPr/>
      <dgm:t>
        <a:bodyPr/>
        <a:lstStyle/>
        <a:p>
          <a:endParaRPr lang="hu-HU"/>
        </a:p>
      </dgm:t>
    </dgm:pt>
    <dgm:pt modelId="{24C8F425-68D6-46C4-97A8-6C866870B9A2}" type="pres">
      <dgm:prSet presAssocID="{E5751C72-A5EA-41E0-B602-4EA176340FA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F3C12C1-E548-4266-92F0-FE0558362692}" type="pres">
      <dgm:prSet presAssocID="{013F8730-059E-4E50-A2CB-7785EAA08C3B}" presName="circle1" presStyleLbl="node1" presStyleIdx="0" presStyleCnt="1"/>
      <dgm:spPr/>
    </dgm:pt>
    <dgm:pt modelId="{F478B924-93D0-4978-8429-1C8949EC6DFF}" type="pres">
      <dgm:prSet presAssocID="{013F8730-059E-4E50-A2CB-7785EAA08C3B}" presName="space" presStyleCnt="0"/>
      <dgm:spPr/>
    </dgm:pt>
    <dgm:pt modelId="{77D9BE4B-3935-4389-8A5B-21C3A0969B53}" type="pres">
      <dgm:prSet presAssocID="{013F8730-059E-4E50-A2CB-7785EAA08C3B}" presName="rect1" presStyleLbl="alignAcc1" presStyleIdx="0" presStyleCnt="1"/>
      <dgm:spPr/>
      <dgm:t>
        <a:bodyPr/>
        <a:lstStyle/>
        <a:p>
          <a:endParaRPr lang="hu-HU"/>
        </a:p>
      </dgm:t>
    </dgm:pt>
    <dgm:pt modelId="{6BE0AB7E-D0AB-4B37-9C4F-E08A1E710B5E}" type="pres">
      <dgm:prSet presAssocID="{013F8730-059E-4E50-A2CB-7785EAA08C3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9AB6FB3-9BC2-45E1-B58D-2727536085BF}" srcId="{E5751C72-A5EA-41E0-B602-4EA176340FAC}" destId="{013F8730-059E-4E50-A2CB-7785EAA08C3B}" srcOrd="0" destOrd="0" parTransId="{7F15CBA0-6B35-4472-B4C1-EC706C7DBD2A}" sibTransId="{2B1605FA-D044-42D3-8030-4C507D3BBFAB}"/>
    <dgm:cxn modelId="{BE6D4DF7-60E8-41A2-B1D6-F39F35FB2B82}" type="presOf" srcId="{013F8730-059E-4E50-A2CB-7785EAA08C3B}" destId="{6BE0AB7E-D0AB-4B37-9C4F-E08A1E710B5E}" srcOrd="1" destOrd="0" presId="urn:microsoft.com/office/officeart/2005/8/layout/target3"/>
    <dgm:cxn modelId="{A11AD4FF-90DE-446D-8F69-C88865E712A5}" type="presOf" srcId="{013F8730-059E-4E50-A2CB-7785EAA08C3B}" destId="{77D9BE4B-3935-4389-8A5B-21C3A0969B53}" srcOrd="0" destOrd="0" presId="urn:microsoft.com/office/officeart/2005/8/layout/target3"/>
    <dgm:cxn modelId="{39B48CEE-BF9A-473E-A932-0468453CA9A3}" type="presOf" srcId="{E5751C72-A5EA-41E0-B602-4EA176340FAC}" destId="{24C8F425-68D6-46C4-97A8-6C866870B9A2}" srcOrd="0" destOrd="0" presId="urn:microsoft.com/office/officeart/2005/8/layout/target3"/>
    <dgm:cxn modelId="{4BD3B73C-4660-44D9-8ADC-918919F6096F}" type="presParOf" srcId="{24C8F425-68D6-46C4-97A8-6C866870B9A2}" destId="{2F3C12C1-E548-4266-92F0-FE0558362692}" srcOrd="0" destOrd="0" presId="urn:microsoft.com/office/officeart/2005/8/layout/target3"/>
    <dgm:cxn modelId="{6175D1B8-1531-4C1A-A0EA-C79B82862052}" type="presParOf" srcId="{24C8F425-68D6-46C4-97A8-6C866870B9A2}" destId="{F478B924-93D0-4978-8429-1C8949EC6DFF}" srcOrd="1" destOrd="0" presId="urn:microsoft.com/office/officeart/2005/8/layout/target3"/>
    <dgm:cxn modelId="{7F7BFA69-9666-4AA5-B607-2B2630CB09D5}" type="presParOf" srcId="{24C8F425-68D6-46C4-97A8-6C866870B9A2}" destId="{77D9BE4B-3935-4389-8A5B-21C3A0969B53}" srcOrd="2" destOrd="0" presId="urn:microsoft.com/office/officeart/2005/8/layout/target3"/>
    <dgm:cxn modelId="{5281DC79-B245-42D0-A1E5-A4A6C7CA0B64}" type="presParOf" srcId="{24C8F425-68D6-46C4-97A8-6C866870B9A2}" destId="{6BE0AB7E-D0AB-4B37-9C4F-E08A1E710B5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2BB96E75-5640-4241-9B32-33C1DCBF55B4}" type="doc">
      <dgm:prSet loTypeId="urn:microsoft.com/office/officeart/2005/8/layout/pyramid2" loCatId="pyramid" qsTypeId="urn:microsoft.com/office/officeart/2005/8/quickstyle/simple1" qsCatId="simple" csTypeId="urn:microsoft.com/office/officeart/2005/8/colors/colorful2" csCatId="colorful" phldr="1"/>
      <dgm:spPr/>
      <dgm:t>
        <a:bodyPr/>
        <a:lstStyle/>
        <a:p>
          <a:endParaRPr lang="hu-HU"/>
        </a:p>
      </dgm:t>
    </dgm:pt>
    <dgm:pt modelId="{3D01BDFF-CD53-4174-B857-71DEE1E91B5A}">
      <dgm:prSet custT="1"/>
      <dgm:spPr/>
      <dgm:t>
        <a:bodyPr/>
        <a:lstStyle/>
        <a:p>
          <a:pPr rtl="0"/>
          <a:r>
            <a:rPr lang="hu-HU" sz="1400" b="1" dirty="0" smtClean="0">
              <a:latin typeface="Times New Roman" pitchFamily="18" charset="0"/>
              <a:cs typeface="Times New Roman" pitchFamily="18" charset="0"/>
            </a:rPr>
            <a:t>A feladatellátás eredményességének értékelése </a:t>
          </a:r>
          <a:endParaRPr lang="hu-HU" sz="1400" b="1" dirty="0">
            <a:latin typeface="Times New Roman" pitchFamily="18" charset="0"/>
            <a:cs typeface="Times New Roman" pitchFamily="18" charset="0"/>
          </a:endParaRPr>
        </a:p>
      </dgm:t>
    </dgm:pt>
    <dgm:pt modelId="{E9B23853-6E16-42D7-8BF4-19E64573B542}" type="parTrans" cxnId="{D72FEA16-1CAF-46C3-99B0-8BFCAB513420}">
      <dgm:prSet/>
      <dgm:spPr/>
      <dgm:t>
        <a:bodyPr/>
        <a:lstStyle/>
        <a:p>
          <a:endParaRPr lang="hu-HU"/>
        </a:p>
      </dgm:t>
    </dgm:pt>
    <dgm:pt modelId="{18B158E2-692C-43C9-A90D-60B961950CE8}" type="sibTrans" cxnId="{D72FEA16-1CAF-46C3-99B0-8BFCAB513420}">
      <dgm:prSet/>
      <dgm:spPr/>
      <dgm:t>
        <a:bodyPr/>
        <a:lstStyle/>
        <a:p>
          <a:endParaRPr lang="hu-HU"/>
        </a:p>
      </dgm:t>
    </dgm:pt>
    <dgm:pt modelId="{0B648898-79EE-4385-8F92-0DFCB12D189B}">
      <dgm:prSet custT="1"/>
      <dgm:spPr/>
      <dgm:t>
        <a:bodyPr/>
        <a:lstStyle/>
        <a:p>
          <a:pPr rtl="0"/>
          <a:r>
            <a:rPr lang="hu-HU" sz="1400" b="1" dirty="0" smtClean="0"/>
            <a:t>Iránymutatás, fejlesztési prioritások meghatározása  </a:t>
          </a:r>
          <a:endParaRPr lang="hu-HU" sz="1400" b="1" dirty="0"/>
        </a:p>
      </dgm:t>
    </dgm:pt>
    <dgm:pt modelId="{6D52341C-2EB9-466E-ADB9-D8A5F780205F}" type="parTrans" cxnId="{579D3929-9847-48BA-B67B-AD7E573CB446}">
      <dgm:prSet/>
      <dgm:spPr/>
      <dgm:t>
        <a:bodyPr/>
        <a:lstStyle/>
        <a:p>
          <a:endParaRPr lang="hu-HU"/>
        </a:p>
      </dgm:t>
    </dgm:pt>
    <dgm:pt modelId="{E004D44E-A19A-4CC0-958E-02481582A723}" type="sibTrans" cxnId="{579D3929-9847-48BA-B67B-AD7E573CB446}">
      <dgm:prSet/>
      <dgm:spPr/>
      <dgm:t>
        <a:bodyPr/>
        <a:lstStyle/>
        <a:p>
          <a:endParaRPr lang="hu-HU"/>
        </a:p>
      </dgm:t>
    </dgm:pt>
    <dgm:pt modelId="{01918699-7F70-4DF3-B190-8ADA433536E4}">
      <dgm:prSet custT="1"/>
      <dgm:spPr/>
      <dgm:t>
        <a:bodyPr/>
        <a:lstStyle/>
        <a:p>
          <a:pPr rtl="0"/>
          <a:r>
            <a:rPr lang="hu-HU" sz="1400" b="1" dirty="0" smtClean="0"/>
            <a:t>Fejlesztési modellek kidolgozása</a:t>
          </a:r>
          <a:endParaRPr lang="hu-HU" sz="1400" b="1" dirty="0"/>
        </a:p>
      </dgm:t>
    </dgm:pt>
    <dgm:pt modelId="{109BEE4C-4CE6-4EFA-AC87-DF455107C829}" type="parTrans" cxnId="{539AD296-D1B6-4C8E-B1D6-AA0817252A95}">
      <dgm:prSet/>
      <dgm:spPr/>
      <dgm:t>
        <a:bodyPr/>
        <a:lstStyle/>
        <a:p>
          <a:endParaRPr lang="hu-HU"/>
        </a:p>
      </dgm:t>
    </dgm:pt>
    <dgm:pt modelId="{C76CA239-984D-4116-A27D-05DE19A13ABA}" type="sibTrans" cxnId="{539AD296-D1B6-4C8E-B1D6-AA0817252A95}">
      <dgm:prSet/>
      <dgm:spPr/>
      <dgm:t>
        <a:bodyPr/>
        <a:lstStyle/>
        <a:p>
          <a:endParaRPr lang="hu-HU"/>
        </a:p>
      </dgm:t>
    </dgm:pt>
    <dgm:pt modelId="{FDC59CAB-EB5D-4DF2-81C6-5EA1E94DA4BF}">
      <dgm:prSet custT="1"/>
      <dgm:spPr/>
      <dgm:t>
        <a:bodyPr/>
        <a:lstStyle/>
        <a:p>
          <a:pPr rtl="0"/>
          <a:r>
            <a:rPr lang="hu-HU" sz="1400" b="1" dirty="0" smtClean="0"/>
            <a:t>Továbbképzés</a:t>
          </a:r>
          <a:endParaRPr lang="hu-HU" sz="1400" b="1" dirty="0"/>
        </a:p>
      </dgm:t>
    </dgm:pt>
    <dgm:pt modelId="{EB2FC1AE-49D3-45A1-8990-332F971BD39E}" type="parTrans" cxnId="{C8025CA4-A0F9-40F7-B8DE-8C8AD216BCA3}">
      <dgm:prSet/>
      <dgm:spPr/>
      <dgm:t>
        <a:bodyPr/>
        <a:lstStyle/>
        <a:p>
          <a:endParaRPr lang="hu-HU"/>
        </a:p>
      </dgm:t>
    </dgm:pt>
    <dgm:pt modelId="{D701FEA2-678E-4753-BA67-1888E1A2549C}" type="sibTrans" cxnId="{C8025CA4-A0F9-40F7-B8DE-8C8AD216BCA3}">
      <dgm:prSet/>
      <dgm:spPr/>
      <dgm:t>
        <a:bodyPr/>
        <a:lstStyle/>
        <a:p>
          <a:endParaRPr lang="hu-HU"/>
        </a:p>
      </dgm:t>
    </dgm:pt>
    <dgm:pt modelId="{FDA1D5CE-C51D-49EE-9DAB-893D159CF1E0}">
      <dgm:prSet custT="1"/>
      <dgm:spPr/>
      <dgm:t>
        <a:bodyPr/>
        <a:lstStyle/>
        <a:p>
          <a:pPr rtl="0"/>
          <a:r>
            <a:rPr lang="hu-HU" sz="1400" b="1" dirty="0" smtClean="0"/>
            <a:t>A szakfelügyelet működtetése</a:t>
          </a:r>
          <a:endParaRPr lang="hu-HU" sz="1400" b="1" dirty="0"/>
        </a:p>
      </dgm:t>
    </dgm:pt>
    <dgm:pt modelId="{B3F84DF3-B6D6-453F-BCDB-77313861018C}" type="parTrans" cxnId="{1BF031CD-8C86-4189-A58C-2DC154293D00}">
      <dgm:prSet/>
      <dgm:spPr/>
      <dgm:t>
        <a:bodyPr/>
        <a:lstStyle/>
        <a:p>
          <a:endParaRPr lang="hu-HU"/>
        </a:p>
      </dgm:t>
    </dgm:pt>
    <dgm:pt modelId="{C7D18F35-63B3-460B-95AE-1998BA3217F8}" type="sibTrans" cxnId="{1BF031CD-8C86-4189-A58C-2DC154293D00}">
      <dgm:prSet/>
      <dgm:spPr/>
      <dgm:t>
        <a:bodyPr/>
        <a:lstStyle/>
        <a:p>
          <a:endParaRPr lang="hu-HU"/>
        </a:p>
      </dgm:t>
    </dgm:pt>
    <dgm:pt modelId="{96DE4F44-00D1-421A-AE62-8760F043CD19}" type="pres">
      <dgm:prSet presAssocID="{2BB96E75-5640-4241-9B32-33C1DCBF55B4}" presName="compositeShape" presStyleCnt="0">
        <dgm:presLayoutVars>
          <dgm:dir/>
          <dgm:resizeHandles/>
        </dgm:presLayoutVars>
      </dgm:prSet>
      <dgm:spPr/>
      <dgm:t>
        <a:bodyPr/>
        <a:lstStyle/>
        <a:p>
          <a:endParaRPr lang="hu-HU"/>
        </a:p>
      </dgm:t>
    </dgm:pt>
    <dgm:pt modelId="{8D9CB36C-F6AD-41F7-88FD-62D6C240B138}" type="pres">
      <dgm:prSet presAssocID="{2BB96E75-5640-4241-9B32-33C1DCBF55B4}" presName="pyramid" presStyleLbl="node1" presStyleIdx="0" presStyleCnt="1"/>
      <dgm:spPr/>
      <dgm:t>
        <a:bodyPr/>
        <a:lstStyle/>
        <a:p>
          <a:endParaRPr lang="hu-HU"/>
        </a:p>
      </dgm:t>
    </dgm:pt>
    <dgm:pt modelId="{D1A817F7-1348-479E-9196-EC2623938158}" type="pres">
      <dgm:prSet presAssocID="{2BB96E75-5640-4241-9B32-33C1DCBF55B4}" presName="theList" presStyleCnt="0"/>
      <dgm:spPr/>
      <dgm:t>
        <a:bodyPr/>
        <a:lstStyle/>
        <a:p>
          <a:endParaRPr lang="hu-HU"/>
        </a:p>
      </dgm:t>
    </dgm:pt>
    <dgm:pt modelId="{E4152B69-84C3-4D6B-B2DD-2CA60B2D1975}" type="pres">
      <dgm:prSet presAssocID="{3D01BDFF-CD53-4174-B857-71DEE1E91B5A}" presName="aNode" presStyleLbl="fgAcc1" presStyleIdx="0" presStyleCnt="5" custScaleY="252790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2FEFBAD-C1BF-4D73-9D26-55071C1532ED}" type="pres">
      <dgm:prSet presAssocID="{3D01BDFF-CD53-4174-B857-71DEE1E91B5A}" presName="aSpace" presStyleCnt="0"/>
      <dgm:spPr/>
      <dgm:t>
        <a:bodyPr/>
        <a:lstStyle/>
        <a:p>
          <a:endParaRPr lang="hu-HU"/>
        </a:p>
      </dgm:t>
    </dgm:pt>
    <dgm:pt modelId="{1A1B24C1-AFA4-47A7-9763-7D9387C556F7}" type="pres">
      <dgm:prSet presAssocID="{0B648898-79EE-4385-8F92-0DFCB12D189B}" presName="aNode" presStyleLbl="fgAcc1" presStyleIdx="1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FFFA23C-5398-4E0C-A9A7-D9B0A32FD027}" type="pres">
      <dgm:prSet presAssocID="{0B648898-79EE-4385-8F92-0DFCB12D189B}" presName="aSpace" presStyleCnt="0"/>
      <dgm:spPr/>
      <dgm:t>
        <a:bodyPr/>
        <a:lstStyle/>
        <a:p>
          <a:endParaRPr lang="hu-HU"/>
        </a:p>
      </dgm:t>
    </dgm:pt>
    <dgm:pt modelId="{C200F472-EAB3-4589-A1DB-FD5C97ED5962}" type="pres">
      <dgm:prSet presAssocID="{01918699-7F70-4DF3-B190-8ADA433536E4}" presName="aNode" presStyleLbl="fgAcc1" presStyleIdx="2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0F20533-EA0B-4E96-8787-3D9C6355B90D}" type="pres">
      <dgm:prSet presAssocID="{01918699-7F70-4DF3-B190-8ADA433536E4}" presName="aSpace" presStyleCnt="0"/>
      <dgm:spPr/>
      <dgm:t>
        <a:bodyPr/>
        <a:lstStyle/>
        <a:p>
          <a:endParaRPr lang="hu-HU"/>
        </a:p>
      </dgm:t>
    </dgm:pt>
    <dgm:pt modelId="{9C32DA4C-1595-411E-8847-9F7CE3A83732}" type="pres">
      <dgm:prSet presAssocID="{FDC59CAB-EB5D-4DF2-81C6-5EA1E94DA4BF}" presName="aNode" presStyleLbl="fgAcc1" presStyleIdx="3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5DB447D-D8F6-41C2-8F1A-9E6469F0AC8A}" type="pres">
      <dgm:prSet presAssocID="{FDC59CAB-EB5D-4DF2-81C6-5EA1E94DA4BF}" presName="aSpace" presStyleCnt="0"/>
      <dgm:spPr/>
      <dgm:t>
        <a:bodyPr/>
        <a:lstStyle/>
        <a:p>
          <a:endParaRPr lang="hu-HU"/>
        </a:p>
      </dgm:t>
    </dgm:pt>
    <dgm:pt modelId="{09FDD042-453C-4AAC-9C19-96FEBF41D3EB}" type="pres">
      <dgm:prSet presAssocID="{FDA1D5CE-C51D-49EE-9DAB-893D159CF1E0}" presName="aNode" presStyleLbl="fgAcc1" presStyleIdx="4" presStyleCnt="5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A9E3130-87B3-4FFA-AD83-990365363E9D}" type="pres">
      <dgm:prSet presAssocID="{FDA1D5CE-C51D-49EE-9DAB-893D159CF1E0}" presName="aSpace" presStyleCnt="0"/>
      <dgm:spPr/>
      <dgm:t>
        <a:bodyPr/>
        <a:lstStyle/>
        <a:p>
          <a:endParaRPr lang="hu-HU"/>
        </a:p>
      </dgm:t>
    </dgm:pt>
  </dgm:ptLst>
  <dgm:cxnLst>
    <dgm:cxn modelId="{C9A05F90-174F-4576-8094-71F81E5B7EEE}" type="presOf" srcId="{0B648898-79EE-4385-8F92-0DFCB12D189B}" destId="{1A1B24C1-AFA4-47A7-9763-7D9387C556F7}" srcOrd="0" destOrd="0" presId="urn:microsoft.com/office/officeart/2005/8/layout/pyramid2"/>
    <dgm:cxn modelId="{D72FEA16-1CAF-46C3-99B0-8BFCAB513420}" srcId="{2BB96E75-5640-4241-9B32-33C1DCBF55B4}" destId="{3D01BDFF-CD53-4174-B857-71DEE1E91B5A}" srcOrd="0" destOrd="0" parTransId="{E9B23853-6E16-42D7-8BF4-19E64573B542}" sibTransId="{18B158E2-692C-43C9-A90D-60B961950CE8}"/>
    <dgm:cxn modelId="{B7B8298F-2E23-491D-9C79-6D82409100C2}" type="presOf" srcId="{2BB96E75-5640-4241-9B32-33C1DCBF55B4}" destId="{96DE4F44-00D1-421A-AE62-8760F043CD19}" srcOrd="0" destOrd="0" presId="urn:microsoft.com/office/officeart/2005/8/layout/pyramid2"/>
    <dgm:cxn modelId="{6CB17ADC-8F03-477C-85D4-9FE419E88455}" type="presOf" srcId="{01918699-7F70-4DF3-B190-8ADA433536E4}" destId="{C200F472-EAB3-4589-A1DB-FD5C97ED5962}" srcOrd="0" destOrd="0" presId="urn:microsoft.com/office/officeart/2005/8/layout/pyramid2"/>
    <dgm:cxn modelId="{539AD296-D1B6-4C8E-B1D6-AA0817252A95}" srcId="{2BB96E75-5640-4241-9B32-33C1DCBF55B4}" destId="{01918699-7F70-4DF3-B190-8ADA433536E4}" srcOrd="2" destOrd="0" parTransId="{109BEE4C-4CE6-4EFA-AC87-DF455107C829}" sibTransId="{C76CA239-984D-4116-A27D-05DE19A13ABA}"/>
    <dgm:cxn modelId="{592EA49D-E633-485A-B361-7125845E93D5}" type="presOf" srcId="{FDC59CAB-EB5D-4DF2-81C6-5EA1E94DA4BF}" destId="{9C32DA4C-1595-411E-8847-9F7CE3A83732}" srcOrd="0" destOrd="0" presId="urn:microsoft.com/office/officeart/2005/8/layout/pyramid2"/>
    <dgm:cxn modelId="{50612362-3E5E-473E-8362-8FF7A1BBD0F5}" type="presOf" srcId="{FDA1D5CE-C51D-49EE-9DAB-893D159CF1E0}" destId="{09FDD042-453C-4AAC-9C19-96FEBF41D3EB}" srcOrd="0" destOrd="0" presId="urn:microsoft.com/office/officeart/2005/8/layout/pyramid2"/>
    <dgm:cxn modelId="{C8025CA4-A0F9-40F7-B8DE-8C8AD216BCA3}" srcId="{2BB96E75-5640-4241-9B32-33C1DCBF55B4}" destId="{FDC59CAB-EB5D-4DF2-81C6-5EA1E94DA4BF}" srcOrd="3" destOrd="0" parTransId="{EB2FC1AE-49D3-45A1-8990-332F971BD39E}" sibTransId="{D701FEA2-678E-4753-BA67-1888E1A2549C}"/>
    <dgm:cxn modelId="{A83488D9-AED0-44A3-B589-2B60C10244AD}" type="presOf" srcId="{3D01BDFF-CD53-4174-B857-71DEE1E91B5A}" destId="{E4152B69-84C3-4D6B-B2DD-2CA60B2D1975}" srcOrd="0" destOrd="0" presId="urn:microsoft.com/office/officeart/2005/8/layout/pyramid2"/>
    <dgm:cxn modelId="{579D3929-9847-48BA-B67B-AD7E573CB446}" srcId="{2BB96E75-5640-4241-9B32-33C1DCBF55B4}" destId="{0B648898-79EE-4385-8F92-0DFCB12D189B}" srcOrd="1" destOrd="0" parTransId="{6D52341C-2EB9-466E-ADB9-D8A5F780205F}" sibTransId="{E004D44E-A19A-4CC0-958E-02481582A723}"/>
    <dgm:cxn modelId="{1BF031CD-8C86-4189-A58C-2DC154293D00}" srcId="{2BB96E75-5640-4241-9B32-33C1DCBF55B4}" destId="{FDA1D5CE-C51D-49EE-9DAB-893D159CF1E0}" srcOrd="4" destOrd="0" parTransId="{B3F84DF3-B6D6-453F-BCDB-77313861018C}" sibTransId="{C7D18F35-63B3-460B-95AE-1998BA3217F8}"/>
    <dgm:cxn modelId="{F80542B5-0715-4A68-A610-31E3214A9B75}" type="presParOf" srcId="{96DE4F44-00D1-421A-AE62-8760F043CD19}" destId="{8D9CB36C-F6AD-41F7-88FD-62D6C240B138}" srcOrd="0" destOrd="0" presId="urn:microsoft.com/office/officeart/2005/8/layout/pyramid2"/>
    <dgm:cxn modelId="{180142B0-C91C-4CF0-9E1A-9DED646CF7FF}" type="presParOf" srcId="{96DE4F44-00D1-421A-AE62-8760F043CD19}" destId="{D1A817F7-1348-479E-9196-EC2623938158}" srcOrd="1" destOrd="0" presId="urn:microsoft.com/office/officeart/2005/8/layout/pyramid2"/>
    <dgm:cxn modelId="{3ABB84BE-E801-49A1-AB92-A2692A8C8025}" type="presParOf" srcId="{D1A817F7-1348-479E-9196-EC2623938158}" destId="{E4152B69-84C3-4D6B-B2DD-2CA60B2D1975}" srcOrd="0" destOrd="0" presId="urn:microsoft.com/office/officeart/2005/8/layout/pyramid2"/>
    <dgm:cxn modelId="{5DE658E9-17D8-4254-8CD1-BF343FA3847A}" type="presParOf" srcId="{D1A817F7-1348-479E-9196-EC2623938158}" destId="{62FEFBAD-C1BF-4D73-9D26-55071C1532ED}" srcOrd="1" destOrd="0" presId="urn:microsoft.com/office/officeart/2005/8/layout/pyramid2"/>
    <dgm:cxn modelId="{CBE2B60C-644E-4545-BC1C-BC02E02D666B}" type="presParOf" srcId="{D1A817F7-1348-479E-9196-EC2623938158}" destId="{1A1B24C1-AFA4-47A7-9763-7D9387C556F7}" srcOrd="2" destOrd="0" presId="urn:microsoft.com/office/officeart/2005/8/layout/pyramid2"/>
    <dgm:cxn modelId="{06012D40-9DC2-4F86-A88B-8FAD35A4219C}" type="presParOf" srcId="{D1A817F7-1348-479E-9196-EC2623938158}" destId="{6FFFA23C-5398-4E0C-A9A7-D9B0A32FD027}" srcOrd="3" destOrd="0" presId="urn:microsoft.com/office/officeart/2005/8/layout/pyramid2"/>
    <dgm:cxn modelId="{D15D71A6-AB14-4CDB-9A85-7DE1C592EFD8}" type="presParOf" srcId="{D1A817F7-1348-479E-9196-EC2623938158}" destId="{C200F472-EAB3-4589-A1DB-FD5C97ED5962}" srcOrd="4" destOrd="0" presId="urn:microsoft.com/office/officeart/2005/8/layout/pyramid2"/>
    <dgm:cxn modelId="{ADCDE8C0-4D53-4E9D-8CC5-BAED688FF474}" type="presParOf" srcId="{D1A817F7-1348-479E-9196-EC2623938158}" destId="{C0F20533-EA0B-4E96-8787-3D9C6355B90D}" srcOrd="5" destOrd="0" presId="urn:microsoft.com/office/officeart/2005/8/layout/pyramid2"/>
    <dgm:cxn modelId="{CAD826C1-53DF-488B-974D-C34A12FA9B15}" type="presParOf" srcId="{D1A817F7-1348-479E-9196-EC2623938158}" destId="{9C32DA4C-1595-411E-8847-9F7CE3A83732}" srcOrd="6" destOrd="0" presId="urn:microsoft.com/office/officeart/2005/8/layout/pyramid2"/>
    <dgm:cxn modelId="{5DD87C65-08F4-4803-9094-D52D4F0D055C}" type="presParOf" srcId="{D1A817F7-1348-479E-9196-EC2623938158}" destId="{25DB447D-D8F6-41C2-8F1A-9E6469F0AC8A}" srcOrd="7" destOrd="0" presId="urn:microsoft.com/office/officeart/2005/8/layout/pyramid2"/>
    <dgm:cxn modelId="{32522C84-E892-44E1-AB27-9C31A6218898}" type="presParOf" srcId="{D1A817F7-1348-479E-9196-EC2623938158}" destId="{09FDD042-453C-4AAC-9C19-96FEBF41D3EB}" srcOrd="8" destOrd="0" presId="urn:microsoft.com/office/officeart/2005/8/layout/pyramid2"/>
    <dgm:cxn modelId="{B0AF7E62-2CFD-4772-98F9-0F9859B792E5}" type="presParOf" srcId="{D1A817F7-1348-479E-9196-EC2623938158}" destId="{DA9E3130-87B3-4FFA-AD83-990365363E9D}" srcOrd="9" destOrd="0" presId="urn:microsoft.com/office/officeart/2005/8/layout/pyramid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4C8053A2-342C-452B-85BB-63F6EC70C756}" type="doc">
      <dgm:prSet loTypeId="urn:microsoft.com/office/officeart/2005/8/layout/lProcess3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EB2A3F3E-A3DE-41CC-A461-52865B4B9343}">
      <dgm:prSet custT="1"/>
      <dgm:spPr/>
      <dgm:t>
        <a:bodyPr/>
        <a:lstStyle/>
        <a:p>
          <a:pPr rtl="0"/>
          <a:endParaRPr lang="hu-HU" sz="2400" dirty="0" smtClean="0"/>
        </a:p>
        <a:p>
          <a:pPr rtl="0"/>
          <a:r>
            <a:rPr lang="hu-HU" sz="2400" dirty="0" smtClean="0"/>
            <a:t>A könyvtári szolgáltatások korszerű és széleskörű választékának és minőségének biztosítása</a:t>
          </a:r>
          <a:r>
            <a:rPr lang="hu-HU" sz="2100" dirty="0" smtClean="0"/>
            <a:t/>
          </a:r>
          <a:br>
            <a:rPr lang="hu-HU" sz="2100" dirty="0" smtClean="0"/>
          </a:br>
          <a:r>
            <a:rPr lang="hu-HU" sz="2100" dirty="0" smtClean="0"/>
            <a:t/>
          </a:r>
          <a:br>
            <a:rPr lang="hu-HU" sz="2100" dirty="0" smtClean="0"/>
          </a:br>
          <a:endParaRPr lang="hu-HU" sz="2100" dirty="0"/>
        </a:p>
      </dgm:t>
    </dgm:pt>
    <dgm:pt modelId="{A5B85D99-0148-41E3-9DB5-8FD6D73DA219}" type="parTrans" cxnId="{C883D700-FF6B-4101-B555-E4DE15EA23AC}">
      <dgm:prSet/>
      <dgm:spPr/>
      <dgm:t>
        <a:bodyPr/>
        <a:lstStyle/>
        <a:p>
          <a:endParaRPr lang="hu-HU"/>
        </a:p>
      </dgm:t>
    </dgm:pt>
    <dgm:pt modelId="{BD0A39F9-B9F8-443B-AB5B-B68040AAE410}" type="sibTrans" cxnId="{C883D700-FF6B-4101-B555-E4DE15EA23AC}">
      <dgm:prSet/>
      <dgm:spPr/>
      <dgm:t>
        <a:bodyPr/>
        <a:lstStyle/>
        <a:p>
          <a:endParaRPr lang="hu-HU"/>
        </a:p>
      </dgm:t>
    </dgm:pt>
    <dgm:pt modelId="{E58CE1B3-45BE-4B36-80DC-2E3483C90D8E}" type="pres">
      <dgm:prSet presAssocID="{4C8053A2-342C-452B-85BB-63F6EC70C756}" presName="Name0" presStyleCnt="0">
        <dgm:presLayoutVars>
          <dgm:chPref val="3"/>
          <dgm:dir/>
          <dgm:animLvl val="lvl"/>
          <dgm:resizeHandles/>
        </dgm:presLayoutVars>
      </dgm:prSet>
      <dgm:spPr/>
      <dgm:t>
        <a:bodyPr/>
        <a:lstStyle/>
        <a:p>
          <a:endParaRPr lang="hu-HU"/>
        </a:p>
      </dgm:t>
    </dgm:pt>
    <dgm:pt modelId="{72745DB5-12B1-43CA-BF1D-D91EEAFB1E90}" type="pres">
      <dgm:prSet presAssocID="{EB2A3F3E-A3DE-41CC-A461-52865B4B9343}" presName="horFlow" presStyleCnt="0"/>
      <dgm:spPr/>
    </dgm:pt>
    <dgm:pt modelId="{F0B02959-5BE4-4C48-8C06-2980ADF3D4FA}" type="pres">
      <dgm:prSet presAssocID="{EB2A3F3E-A3DE-41CC-A461-52865B4B9343}" presName="bigChev" presStyleLbl="node1" presStyleIdx="0" presStyleCnt="1" custScaleX="226057"/>
      <dgm:spPr/>
      <dgm:t>
        <a:bodyPr/>
        <a:lstStyle/>
        <a:p>
          <a:endParaRPr lang="hu-HU"/>
        </a:p>
      </dgm:t>
    </dgm:pt>
  </dgm:ptLst>
  <dgm:cxnLst>
    <dgm:cxn modelId="{57FA9C32-68EF-4DEC-A90F-DE9467398754}" type="presOf" srcId="{EB2A3F3E-A3DE-41CC-A461-52865B4B9343}" destId="{F0B02959-5BE4-4C48-8C06-2980ADF3D4FA}" srcOrd="0" destOrd="0" presId="urn:microsoft.com/office/officeart/2005/8/layout/lProcess3"/>
    <dgm:cxn modelId="{24859CAE-BD69-4E31-A142-A5F603BBE4D8}" type="presOf" srcId="{4C8053A2-342C-452B-85BB-63F6EC70C756}" destId="{E58CE1B3-45BE-4B36-80DC-2E3483C90D8E}" srcOrd="0" destOrd="0" presId="urn:microsoft.com/office/officeart/2005/8/layout/lProcess3"/>
    <dgm:cxn modelId="{C883D700-FF6B-4101-B555-E4DE15EA23AC}" srcId="{4C8053A2-342C-452B-85BB-63F6EC70C756}" destId="{EB2A3F3E-A3DE-41CC-A461-52865B4B9343}" srcOrd="0" destOrd="0" parTransId="{A5B85D99-0148-41E3-9DB5-8FD6D73DA219}" sibTransId="{BD0A39F9-B9F8-443B-AB5B-B68040AAE410}"/>
    <dgm:cxn modelId="{F08E0E60-D287-4C05-9AAE-89A62CCE2EEE}" type="presParOf" srcId="{E58CE1B3-45BE-4B36-80DC-2E3483C90D8E}" destId="{72745DB5-12B1-43CA-BF1D-D91EEAFB1E90}" srcOrd="0" destOrd="0" presId="urn:microsoft.com/office/officeart/2005/8/layout/lProcess3"/>
    <dgm:cxn modelId="{D1B9609C-1453-4F3C-8D77-08177CF9178C}" type="presParOf" srcId="{72745DB5-12B1-43CA-BF1D-D91EEAFB1E90}" destId="{F0B02959-5BE4-4C48-8C06-2980ADF3D4FA}" srcOrd="0" destOrd="0" presId="urn:microsoft.com/office/officeart/2005/8/layout/lProcess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A45D64F7-2D0F-4E84-9B96-941B18FB7AF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186111B-6C11-4D64-BB6B-56451797836F}">
      <dgm:prSet/>
      <dgm:spPr/>
      <dgm:t>
        <a:bodyPr/>
        <a:lstStyle/>
        <a:p>
          <a:pPr rtl="0"/>
          <a:r>
            <a:rPr lang="hu-HU" b="1" dirty="0" smtClean="0"/>
            <a:t>Egységes, költséghatékony dokumentum- és információs szolgáltatás megszervezése</a:t>
          </a:r>
          <a:br>
            <a:rPr lang="hu-HU" b="1" dirty="0" smtClean="0"/>
          </a:br>
          <a:endParaRPr lang="hu-HU" b="1" dirty="0"/>
        </a:p>
      </dgm:t>
    </dgm:pt>
    <dgm:pt modelId="{B7F333B9-CD70-4472-AB5B-520FBB54C2F3}" type="parTrans" cxnId="{4432C09F-84FF-4217-87D9-B15CD7D46592}">
      <dgm:prSet/>
      <dgm:spPr/>
      <dgm:t>
        <a:bodyPr/>
        <a:lstStyle/>
        <a:p>
          <a:endParaRPr lang="hu-HU"/>
        </a:p>
      </dgm:t>
    </dgm:pt>
    <dgm:pt modelId="{7531D9B7-DED0-4401-A4FE-F6FF0A2F7D24}" type="sibTrans" cxnId="{4432C09F-84FF-4217-87D9-B15CD7D46592}">
      <dgm:prSet/>
      <dgm:spPr/>
      <dgm:t>
        <a:bodyPr/>
        <a:lstStyle/>
        <a:p>
          <a:endParaRPr lang="hu-HU"/>
        </a:p>
      </dgm:t>
    </dgm:pt>
    <dgm:pt modelId="{1B2DF41F-B622-4D35-B4CA-70B2323789A1}" type="pres">
      <dgm:prSet presAssocID="{A45D64F7-2D0F-4E84-9B96-941B18FB7AF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F4E55D9F-8789-4C20-92DF-9E6CD15CF5FA}" type="pres">
      <dgm:prSet presAssocID="{7186111B-6C11-4D64-BB6B-56451797836F}" presName="linNode" presStyleCnt="0"/>
      <dgm:spPr/>
    </dgm:pt>
    <dgm:pt modelId="{99FB925D-B346-47D1-8962-229B954A8AA5}" type="pres">
      <dgm:prSet presAssocID="{7186111B-6C11-4D64-BB6B-56451797836F}" presName="parentText" presStyleLbl="node1" presStyleIdx="0" presStyleCnt="1" custScaleX="23819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3B84E56-6FA5-47E2-9BED-7167462C7BDD}" type="presOf" srcId="{A45D64F7-2D0F-4E84-9B96-941B18FB7AFF}" destId="{1B2DF41F-B622-4D35-B4CA-70B2323789A1}" srcOrd="0" destOrd="0" presId="urn:microsoft.com/office/officeart/2005/8/layout/vList5"/>
    <dgm:cxn modelId="{C1A9AC1C-FDF1-4E43-955A-FC88D9DAA0B4}" type="presOf" srcId="{7186111B-6C11-4D64-BB6B-56451797836F}" destId="{99FB925D-B346-47D1-8962-229B954A8AA5}" srcOrd="0" destOrd="0" presId="urn:microsoft.com/office/officeart/2005/8/layout/vList5"/>
    <dgm:cxn modelId="{4432C09F-84FF-4217-87D9-B15CD7D46592}" srcId="{A45D64F7-2D0F-4E84-9B96-941B18FB7AFF}" destId="{7186111B-6C11-4D64-BB6B-56451797836F}" srcOrd="0" destOrd="0" parTransId="{B7F333B9-CD70-4472-AB5B-520FBB54C2F3}" sibTransId="{7531D9B7-DED0-4401-A4FE-F6FF0A2F7D24}"/>
    <dgm:cxn modelId="{CD770E2A-6417-407F-B342-A88F87DE9623}" type="presParOf" srcId="{1B2DF41F-B622-4D35-B4CA-70B2323789A1}" destId="{F4E55D9F-8789-4C20-92DF-9E6CD15CF5FA}" srcOrd="0" destOrd="0" presId="urn:microsoft.com/office/officeart/2005/8/layout/vList5"/>
    <dgm:cxn modelId="{4F85BEEA-E7F9-4F81-BAAE-F160F22C2D7D}" type="presParOf" srcId="{F4E55D9F-8789-4C20-92DF-9E6CD15CF5FA}" destId="{99FB925D-B346-47D1-8962-229B954A8AA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27553224-1061-4C8F-ACCE-2F56A306023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08001550-78C7-42EA-8705-C95678815CE8}">
      <dgm:prSet/>
      <dgm:spPr/>
      <dgm:t>
        <a:bodyPr/>
        <a:lstStyle/>
        <a:p>
          <a:pPr rtl="0"/>
          <a:r>
            <a:rPr lang="hu-HU" b="1" smtClean="0"/>
            <a:t>2013</a:t>
          </a:r>
          <a:endParaRPr lang="hu-HU"/>
        </a:p>
      </dgm:t>
    </dgm:pt>
    <dgm:pt modelId="{F35761BD-127C-4796-AAB7-1308CBC8FF15}" type="parTrans" cxnId="{D429BE4E-591E-4B99-A380-81F4265CD3A9}">
      <dgm:prSet/>
      <dgm:spPr/>
      <dgm:t>
        <a:bodyPr/>
        <a:lstStyle/>
        <a:p>
          <a:endParaRPr lang="hu-HU"/>
        </a:p>
      </dgm:t>
    </dgm:pt>
    <dgm:pt modelId="{7CB48D6A-16C6-4E0A-B0E4-4BE93BEC2671}" type="sibTrans" cxnId="{D429BE4E-591E-4B99-A380-81F4265CD3A9}">
      <dgm:prSet/>
      <dgm:spPr/>
      <dgm:t>
        <a:bodyPr/>
        <a:lstStyle/>
        <a:p>
          <a:endParaRPr lang="hu-HU"/>
        </a:p>
      </dgm:t>
    </dgm:pt>
    <dgm:pt modelId="{723CE59A-DA20-4144-8139-F54A89969226}">
      <dgm:prSet custT="1"/>
      <dgm:spPr/>
      <dgm:t>
        <a:bodyPr/>
        <a:lstStyle/>
        <a:p>
          <a:pPr rtl="0"/>
          <a:r>
            <a:rPr lang="hu-HU" sz="1900" b="0" dirty="0" smtClean="0"/>
            <a:t>Központi beszerzés hatékonysága</a:t>
          </a:r>
          <a:endParaRPr lang="hu-HU" sz="1900" b="0" dirty="0"/>
        </a:p>
      </dgm:t>
    </dgm:pt>
    <dgm:pt modelId="{BFF57BD3-A202-423B-BFFE-0A25EC24C4AD}" type="parTrans" cxnId="{942C9D68-D1C2-46DD-938E-F432AEE87635}">
      <dgm:prSet/>
      <dgm:spPr/>
      <dgm:t>
        <a:bodyPr/>
        <a:lstStyle/>
        <a:p>
          <a:endParaRPr lang="hu-HU"/>
        </a:p>
      </dgm:t>
    </dgm:pt>
    <dgm:pt modelId="{656A8BF3-FC11-43C8-BEE6-E7FB4BEE7D6A}" type="sibTrans" cxnId="{942C9D68-D1C2-46DD-938E-F432AEE87635}">
      <dgm:prSet/>
      <dgm:spPr/>
      <dgm:t>
        <a:bodyPr/>
        <a:lstStyle/>
        <a:p>
          <a:endParaRPr lang="hu-HU"/>
        </a:p>
      </dgm:t>
    </dgm:pt>
    <dgm:pt modelId="{CC251948-6501-4DE7-B81B-DAC8BCB3DC2F}" type="pres">
      <dgm:prSet presAssocID="{27553224-1061-4C8F-ACCE-2F56A306023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3D7C932-F72A-40E4-BB27-4E183BE43120}" type="pres">
      <dgm:prSet presAssocID="{08001550-78C7-42EA-8705-C95678815CE8}" presName="linNode" presStyleCnt="0"/>
      <dgm:spPr/>
    </dgm:pt>
    <dgm:pt modelId="{5FCD15EF-8172-4633-B1BA-9698A6C05338}" type="pres">
      <dgm:prSet presAssocID="{08001550-78C7-42EA-8705-C95678815CE8}" presName="parentText" presStyleLbl="node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53B9F86-BF59-46C7-ACE6-08B283272669}" type="pres">
      <dgm:prSet presAssocID="{08001550-78C7-42EA-8705-C95678815CE8}" presName="descendantText" presStyleLbl="alignAccFollowNode1" presStyleIdx="0" presStyleCnt="1" custScaleY="87708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FECC8D5-D2AD-400C-8822-71C06C8F8239}" type="presOf" srcId="{723CE59A-DA20-4144-8139-F54A89969226}" destId="{753B9F86-BF59-46C7-ACE6-08B283272669}" srcOrd="0" destOrd="0" presId="urn:microsoft.com/office/officeart/2005/8/layout/vList5"/>
    <dgm:cxn modelId="{84158A88-CF07-4712-8C3C-87FEEC54C80A}" type="presOf" srcId="{27553224-1061-4C8F-ACCE-2F56A306023F}" destId="{CC251948-6501-4DE7-B81B-DAC8BCB3DC2F}" srcOrd="0" destOrd="0" presId="urn:microsoft.com/office/officeart/2005/8/layout/vList5"/>
    <dgm:cxn modelId="{942C9D68-D1C2-46DD-938E-F432AEE87635}" srcId="{08001550-78C7-42EA-8705-C95678815CE8}" destId="{723CE59A-DA20-4144-8139-F54A89969226}" srcOrd="0" destOrd="0" parTransId="{BFF57BD3-A202-423B-BFFE-0A25EC24C4AD}" sibTransId="{656A8BF3-FC11-43C8-BEE6-E7FB4BEE7D6A}"/>
    <dgm:cxn modelId="{D429BE4E-591E-4B99-A380-81F4265CD3A9}" srcId="{27553224-1061-4C8F-ACCE-2F56A306023F}" destId="{08001550-78C7-42EA-8705-C95678815CE8}" srcOrd="0" destOrd="0" parTransId="{F35761BD-127C-4796-AAB7-1308CBC8FF15}" sibTransId="{7CB48D6A-16C6-4E0A-B0E4-4BE93BEC2671}"/>
    <dgm:cxn modelId="{ED3D812F-3758-40CF-8BA4-EC6A30F2145D}" type="presOf" srcId="{08001550-78C7-42EA-8705-C95678815CE8}" destId="{5FCD15EF-8172-4633-B1BA-9698A6C05338}" srcOrd="0" destOrd="0" presId="urn:microsoft.com/office/officeart/2005/8/layout/vList5"/>
    <dgm:cxn modelId="{B64810B7-253C-460A-B6B8-189384FF9E91}" type="presParOf" srcId="{CC251948-6501-4DE7-B81B-DAC8BCB3DC2F}" destId="{63D7C932-F72A-40E4-BB27-4E183BE43120}" srcOrd="0" destOrd="0" presId="urn:microsoft.com/office/officeart/2005/8/layout/vList5"/>
    <dgm:cxn modelId="{DF83E7E0-365C-449C-8F3F-8BCADFF09A26}" type="presParOf" srcId="{63D7C932-F72A-40E4-BB27-4E183BE43120}" destId="{5FCD15EF-8172-4633-B1BA-9698A6C05338}" srcOrd="0" destOrd="0" presId="urn:microsoft.com/office/officeart/2005/8/layout/vList5"/>
    <dgm:cxn modelId="{D17D4047-7A40-49FF-866D-4F744800B8A6}" type="presParOf" srcId="{63D7C932-F72A-40E4-BB27-4E183BE43120}" destId="{753B9F86-BF59-46C7-ACE6-08B283272669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5.xml><?xml version="1.0" encoding="utf-8"?>
<dgm:dataModel xmlns:dgm="http://schemas.openxmlformats.org/drawingml/2006/diagram" xmlns:a="http://schemas.openxmlformats.org/drawingml/2006/main">
  <dgm:ptLst>
    <dgm:pt modelId="{C6C9E91F-EBC4-4A47-BAAC-BADB624D97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831A8340-4C6D-4FF6-B06F-770DAB1E56BE}">
      <dgm:prSet/>
      <dgm:spPr/>
      <dgm:t>
        <a:bodyPr/>
        <a:lstStyle/>
        <a:p>
          <a:pPr rtl="0"/>
          <a:r>
            <a:rPr lang="hu-HU" b="1" dirty="0" smtClean="0"/>
            <a:t>2014</a:t>
          </a:r>
          <a:endParaRPr lang="hu-HU" dirty="0"/>
        </a:p>
      </dgm:t>
    </dgm:pt>
    <dgm:pt modelId="{8498440D-BB12-4FCD-8FD9-0AC90AD1E56A}" type="parTrans" cxnId="{B61663BF-9290-4FC5-A915-3BA2B4CCEC8A}">
      <dgm:prSet/>
      <dgm:spPr/>
      <dgm:t>
        <a:bodyPr/>
        <a:lstStyle/>
        <a:p>
          <a:endParaRPr lang="hu-HU"/>
        </a:p>
      </dgm:t>
    </dgm:pt>
    <dgm:pt modelId="{A378862B-7884-4AF7-8715-8D6240479A6C}" type="sibTrans" cxnId="{B61663BF-9290-4FC5-A915-3BA2B4CCEC8A}">
      <dgm:prSet/>
      <dgm:spPr/>
      <dgm:t>
        <a:bodyPr/>
        <a:lstStyle/>
        <a:p>
          <a:endParaRPr lang="hu-HU"/>
        </a:p>
      </dgm:t>
    </dgm:pt>
    <dgm:pt modelId="{950978D8-29CA-4E26-B60E-6FF5F9DCC0E4}">
      <dgm:prSet custT="1"/>
      <dgm:spPr/>
      <dgm:t>
        <a:bodyPr/>
        <a:lstStyle/>
        <a:p>
          <a:pPr rtl="0"/>
          <a:r>
            <a:rPr lang="hu-HU" sz="1900" b="0" dirty="0" smtClean="0"/>
            <a:t>Az egységes, és </a:t>
          </a:r>
          <a:r>
            <a:rPr lang="hu-HU" sz="1900" b="0" dirty="0" err="1" smtClean="0"/>
            <a:t>költséghaté-kony</a:t>
          </a:r>
          <a:r>
            <a:rPr lang="hu-HU" sz="1900" b="0" dirty="0" smtClean="0"/>
            <a:t> információ szolgáltatás  érdekében  további fejlesztések-re van szükség</a:t>
          </a:r>
          <a:endParaRPr lang="hu-HU" sz="1900" b="0" dirty="0"/>
        </a:p>
      </dgm:t>
    </dgm:pt>
    <dgm:pt modelId="{83E49C86-DB28-4F4D-A12A-1C91DCDE217A}" type="parTrans" cxnId="{D146D3F0-DBF8-4BC2-981D-405629ADC6B1}">
      <dgm:prSet/>
      <dgm:spPr/>
      <dgm:t>
        <a:bodyPr/>
        <a:lstStyle/>
        <a:p>
          <a:endParaRPr lang="hu-HU"/>
        </a:p>
      </dgm:t>
    </dgm:pt>
    <dgm:pt modelId="{0A98557C-006F-4389-85A9-7A9771FD6319}" type="sibTrans" cxnId="{D146D3F0-DBF8-4BC2-981D-405629ADC6B1}">
      <dgm:prSet/>
      <dgm:spPr/>
      <dgm:t>
        <a:bodyPr/>
        <a:lstStyle/>
        <a:p>
          <a:endParaRPr lang="hu-HU"/>
        </a:p>
      </dgm:t>
    </dgm:pt>
    <dgm:pt modelId="{318A1E58-6533-44FA-9F0B-1A8D7F2B00F2}" type="pres">
      <dgm:prSet presAssocID="{C6C9E91F-EBC4-4A47-BAAC-BADB624D97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77AE46F-C3AD-4409-913E-561A49F07588}" type="pres">
      <dgm:prSet presAssocID="{831A8340-4C6D-4FF6-B06F-770DAB1E56BE}" presName="linNode" presStyleCnt="0"/>
      <dgm:spPr/>
    </dgm:pt>
    <dgm:pt modelId="{2018FA0A-34F9-4798-AD48-B38D1B6411BA}" type="pres">
      <dgm:prSet presAssocID="{831A8340-4C6D-4FF6-B06F-770DAB1E56BE}" presName="parentText" presStyleLbl="node1" presStyleIdx="0" presStyleCnt="1" custScaleX="85185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94C9E43-8E8E-48C8-BCF9-81C586DAC4A3}" type="pres">
      <dgm:prSet presAssocID="{831A8340-4C6D-4FF6-B06F-770DAB1E56BE}" presName="descendantText" presStyleLbl="align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D26B64D-9260-462C-8E61-A475C9EE62A4}" type="presOf" srcId="{C6C9E91F-EBC4-4A47-BAAC-BADB624D97C9}" destId="{318A1E58-6533-44FA-9F0B-1A8D7F2B00F2}" srcOrd="0" destOrd="0" presId="urn:microsoft.com/office/officeart/2005/8/layout/vList5"/>
    <dgm:cxn modelId="{D5D4A515-5D8A-4A7C-841B-F612D60B3FDD}" type="presOf" srcId="{950978D8-29CA-4E26-B60E-6FF5F9DCC0E4}" destId="{A94C9E43-8E8E-48C8-BCF9-81C586DAC4A3}" srcOrd="0" destOrd="0" presId="urn:microsoft.com/office/officeart/2005/8/layout/vList5"/>
    <dgm:cxn modelId="{B61663BF-9290-4FC5-A915-3BA2B4CCEC8A}" srcId="{C6C9E91F-EBC4-4A47-BAAC-BADB624D97C9}" destId="{831A8340-4C6D-4FF6-B06F-770DAB1E56BE}" srcOrd="0" destOrd="0" parTransId="{8498440D-BB12-4FCD-8FD9-0AC90AD1E56A}" sibTransId="{A378862B-7884-4AF7-8715-8D6240479A6C}"/>
    <dgm:cxn modelId="{D146D3F0-DBF8-4BC2-981D-405629ADC6B1}" srcId="{831A8340-4C6D-4FF6-B06F-770DAB1E56BE}" destId="{950978D8-29CA-4E26-B60E-6FF5F9DCC0E4}" srcOrd="0" destOrd="0" parTransId="{83E49C86-DB28-4F4D-A12A-1C91DCDE217A}" sibTransId="{0A98557C-006F-4389-85A9-7A9771FD6319}"/>
    <dgm:cxn modelId="{9FB52CAF-0864-4C13-A1FB-E4B9260F6B35}" type="presOf" srcId="{831A8340-4C6D-4FF6-B06F-770DAB1E56BE}" destId="{2018FA0A-34F9-4798-AD48-B38D1B6411BA}" srcOrd="0" destOrd="0" presId="urn:microsoft.com/office/officeart/2005/8/layout/vList5"/>
    <dgm:cxn modelId="{4C482A30-6B5A-4D92-96E4-F160A701C12D}" type="presParOf" srcId="{318A1E58-6533-44FA-9F0B-1A8D7F2B00F2}" destId="{577AE46F-C3AD-4409-913E-561A49F07588}" srcOrd="0" destOrd="0" presId="urn:microsoft.com/office/officeart/2005/8/layout/vList5"/>
    <dgm:cxn modelId="{A4519167-59FE-491B-BECE-DEE7F8AEBACD}" type="presParOf" srcId="{577AE46F-C3AD-4409-913E-561A49F07588}" destId="{2018FA0A-34F9-4798-AD48-B38D1B6411BA}" srcOrd="0" destOrd="0" presId="urn:microsoft.com/office/officeart/2005/8/layout/vList5"/>
    <dgm:cxn modelId="{509E3676-2ED4-45C4-A14A-98A5F54A7821}" type="presParOf" srcId="{577AE46F-C3AD-4409-913E-561A49F07588}" destId="{A94C9E43-8E8E-48C8-BCF9-81C586DAC4A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6" minVer="http://schemas.openxmlformats.org/drawingml/2006/diagram"/>
    </a:ext>
  </dgm:extLst>
</dgm:dataModel>
</file>

<file path=ppt/diagrams/data16.xml><?xml version="1.0" encoding="utf-8"?>
<dgm:dataModel xmlns:dgm="http://schemas.openxmlformats.org/drawingml/2006/diagram" xmlns:a="http://schemas.openxmlformats.org/drawingml/2006/main">
  <dgm:ptLst>
    <dgm:pt modelId="{C6C9E91F-EBC4-4A47-BAAC-BADB624D97C9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831A8340-4C6D-4FF6-B06F-770DAB1E56BE}">
      <dgm:prSet/>
      <dgm:spPr/>
      <dgm:t>
        <a:bodyPr/>
        <a:lstStyle/>
        <a:p>
          <a:pPr rtl="0"/>
          <a:r>
            <a:rPr lang="hu-HU" b="1" dirty="0" smtClean="0">
              <a:solidFill>
                <a:srgbClr val="FF0000"/>
              </a:solidFill>
            </a:rPr>
            <a:t>2015</a:t>
          </a:r>
        </a:p>
        <a:p>
          <a:pPr rtl="0"/>
          <a:r>
            <a:rPr lang="hu-HU" b="1" dirty="0" smtClean="0">
              <a:solidFill>
                <a:srgbClr val="FF0000"/>
              </a:solidFill>
            </a:rPr>
            <a:t>-</a:t>
          </a:r>
        </a:p>
        <a:p>
          <a:pPr rtl="0"/>
          <a:r>
            <a:rPr lang="hu-HU" b="1" dirty="0" smtClean="0">
              <a:solidFill>
                <a:srgbClr val="FF0000"/>
              </a:solidFill>
            </a:rPr>
            <a:t>2016</a:t>
          </a:r>
          <a:endParaRPr lang="hu-HU" dirty="0">
            <a:solidFill>
              <a:srgbClr val="FF0000"/>
            </a:solidFill>
          </a:endParaRPr>
        </a:p>
      </dgm:t>
    </dgm:pt>
    <dgm:pt modelId="{8498440D-BB12-4FCD-8FD9-0AC90AD1E56A}" type="parTrans" cxnId="{B61663BF-9290-4FC5-A915-3BA2B4CCEC8A}">
      <dgm:prSet/>
      <dgm:spPr/>
      <dgm:t>
        <a:bodyPr/>
        <a:lstStyle/>
        <a:p>
          <a:endParaRPr lang="hu-HU"/>
        </a:p>
      </dgm:t>
    </dgm:pt>
    <dgm:pt modelId="{A378862B-7884-4AF7-8715-8D6240479A6C}" type="sibTrans" cxnId="{B61663BF-9290-4FC5-A915-3BA2B4CCEC8A}">
      <dgm:prSet/>
      <dgm:spPr/>
      <dgm:t>
        <a:bodyPr/>
        <a:lstStyle/>
        <a:p>
          <a:endParaRPr lang="hu-HU"/>
        </a:p>
      </dgm:t>
    </dgm:pt>
    <dgm:pt modelId="{950978D8-29CA-4E26-B60E-6FF5F9DCC0E4}">
      <dgm:prSet custT="1"/>
      <dgm:spPr/>
      <dgm:t>
        <a:bodyPr/>
        <a:lstStyle/>
        <a:p>
          <a:pPr rtl="0"/>
          <a:r>
            <a:rPr lang="hu-HU" sz="1900" b="1" i="0" dirty="0" smtClean="0">
              <a:solidFill>
                <a:srgbClr val="FF0000"/>
              </a:solidFill>
            </a:rPr>
            <a:t>Minőségi szemlélet a dokumentum és információs szolgáltatás  külső és belső feltételrendszerében. </a:t>
          </a:r>
          <a:endParaRPr lang="hu-HU" sz="1900" b="1" i="0" dirty="0">
            <a:solidFill>
              <a:srgbClr val="FF0000"/>
            </a:solidFill>
          </a:endParaRPr>
        </a:p>
      </dgm:t>
    </dgm:pt>
    <dgm:pt modelId="{83E49C86-DB28-4F4D-A12A-1C91DCDE217A}" type="parTrans" cxnId="{D146D3F0-DBF8-4BC2-981D-405629ADC6B1}">
      <dgm:prSet/>
      <dgm:spPr/>
      <dgm:t>
        <a:bodyPr/>
        <a:lstStyle/>
        <a:p>
          <a:endParaRPr lang="hu-HU"/>
        </a:p>
      </dgm:t>
    </dgm:pt>
    <dgm:pt modelId="{0A98557C-006F-4389-85A9-7A9771FD6319}" type="sibTrans" cxnId="{D146D3F0-DBF8-4BC2-981D-405629ADC6B1}">
      <dgm:prSet/>
      <dgm:spPr/>
      <dgm:t>
        <a:bodyPr/>
        <a:lstStyle/>
        <a:p>
          <a:endParaRPr lang="hu-HU"/>
        </a:p>
      </dgm:t>
    </dgm:pt>
    <dgm:pt modelId="{68F7776B-8500-4898-9D0F-EC0876C90681}">
      <dgm:prSet custT="1"/>
      <dgm:spPr/>
      <dgm:t>
        <a:bodyPr/>
        <a:lstStyle/>
        <a:p>
          <a:pPr rtl="0"/>
          <a:r>
            <a:rPr lang="hu-HU" sz="1900" b="1" i="0" dirty="0" smtClean="0">
              <a:solidFill>
                <a:srgbClr val="FF0000"/>
              </a:solidFill>
            </a:rPr>
            <a:t>„Közelebb az olvasóhoz”</a:t>
          </a:r>
          <a:endParaRPr lang="hu-HU" sz="1900" b="1" i="0" dirty="0">
            <a:solidFill>
              <a:srgbClr val="FF0000"/>
            </a:solidFill>
          </a:endParaRPr>
        </a:p>
      </dgm:t>
    </dgm:pt>
    <dgm:pt modelId="{3AFFFC9B-6D45-4D71-9D86-D157CE91A0C2}" type="parTrans" cxnId="{1ABBE2F4-8739-4AB7-AE44-5A2BB1B0BB49}">
      <dgm:prSet/>
      <dgm:spPr/>
      <dgm:t>
        <a:bodyPr/>
        <a:lstStyle/>
        <a:p>
          <a:endParaRPr lang="hu-HU"/>
        </a:p>
      </dgm:t>
    </dgm:pt>
    <dgm:pt modelId="{0F5D4CBE-71ED-4C58-B5B8-196FD6A6546B}" type="sibTrans" cxnId="{1ABBE2F4-8739-4AB7-AE44-5A2BB1B0BB49}">
      <dgm:prSet/>
      <dgm:spPr/>
      <dgm:t>
        <a:bodyPr/>
        <a:lstStyle/>
        <a:p>
          <a:endParaRPr lang="hu-HU"/>
        </a:p>
      </dgm:t>
    </dgm:pt>
    <dgm:pt modelId="{318A1E58-6533-44FA-9F0B-1A8D7F2B00F2}" type="pres">
      <dgm:prSet presAssocID="{C6C9E91F-EBC4-4A47-BAAC-BADB624D97C9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77AE46F-C3AD-4409-913E-561A49F07588}" type="pres">
      <dgm:prSet presAssocID="{831A8340-4C6D-4FF6-B06F-770DAB1E56BE}" presName="linNode" presStyleCnt="0"/>
      <dgm:spPr/>
    </dgm:pt>
    <dgm:pt modelId="{2018FA0A-34F9-4798-AD48-B38D1B6411BA}" type="pres">
      <dgm:prSet presAssocID="{831A8340-4C6D-4FF6-B06F-770DAB1E56BE}" presName="parentText" presStyleLbl="node1" presStyleIdx="0" presStyleCnt="1" custScaleX="85185" custLinFactNeighborX="-1099" custLinFactNeighborY="-1679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94C9E43-8E8E-48C8-BCF9-81C586DAC4A3}" type="pres">
      <dgm:prSet presAssocID="{831A8340-4C6D-4FF6-B06F-770DAB1E56BE}" presName="descendantText" presStyleLbl="alignAccFollowNode1" presStyleIdx="0" presStyleCnt="1" custScaleX="10833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3856BC5-BB4F-42AE-8770-8C42D95FED50}" type="presOf" srcId="{950978D8-29CA-4E26-B60E-6FF5F9DCC0E4}" destId="{A94C9E43-8E8E-48C8-BCF9-81C586DAC4A3}" srcOrd="0" destOrd="0" presId="urn:microsoft.com/office/officeart/2005/8/layout/vList5"/>
    <dgm:cxn modelId="{B61663BF-9290-4FC5-A915-3BA2B4CCEC8A}" srcId="{C6C9E91F-EBC4-4A47-BAAC-BADB624D97C9}" destId="{831A8340-4C6D-4FF6-B06F-770DAB1E56BE}" srcOrd="0" destOrd="0" parTransId="{8498440D-BB12-4FCD-8FD9-0AC90AD1E56A}" sibTransId="{A378862B-7884-4AF7-8715-8D6240479A6C}"/>
    <dgm:cxn modelId="{9904A9EC-7D6A-4021-ABE6-BE4AB1288BA7}" type="presOf" srcId="{831A8340-4C6D-4FF6-B06F-770DAB1E56BE}" destId="{2018FA0A-34F9-4798-AD48-B38D1B6411BA}" srcOrd="0" destOrd="0" presId="urn:microsoft.com/office/officeart/2005/8/layout/vList5"/>
    <dgm:cxn modelId="{538E2E81-DE9D-420E-A746-EF4CEA786F05}" type="presOf" srcId="{68F7776B-8500-4898-9D0F-EC0876C90681}" destId="{A94C9E43-8E8E-48C8-BCF9-81C586DAC4A3}" srcOrd="0" destOrd="1" presId="urn:microsoft.com/office/officeart/2005/8/layout/vList5"/>
    <dgm:cxn modelId="{D146D3F0-DBF8-4BC2-981D-405629ADC6B1}" srcId="{831A8340-4C6D-4FF6-B06F-770DAB1E56BE}" destId="{950978D8-29CA-4E26-B60E-6FF5F9DCC0E4}" srcOrd="0" destOrd="0" parTransId="{83E49C86-DB28-4F4D-A12A-1C91DCDE217A}" sibTransId="{0A98557C-006F-4389-85A9-7A9771FD6319}"/>
    <dgm:cxn modelId="{1ABBE2F4-8739-4AB7-AE44-5A2BB1B0BB49}" srcId="{831A8340-4C6D-4FF6-B06F-770DAB1E56BE}" destId="{68F7776B-8500-4898-9D0F-EC0876C90681}" srcOrd="1" destOrd="0" parTransId="{3AFFFC9B-6D45-4D71-9D86-D157CE91A0C2}" sibTransId="{0F5D4CBE-71ED-4C58-B5B8-196FD6A6546B}"/>
    <dgm:cxn modelId="{817E5DB7-BF36-44E3-A2F0-76685453C3A1}" type="presOf" srcId="{C6C9E91F-EBC4-4A47-BAAC-BADB624D97C9}" destId="{318A1E58-6533-44FA-9F0B-1A8D7F2B00F2}" srcOrd="0" destOrd="0" presId="urn:microsoft.com/office/officeart/2005/8/layout/vList5"/>
    <dgm:cxn modelId="{B694C735-AF8F-401F-8BD5-EC9358AF0AD0}" type="presParOf" srcId="{318A1E58-6533-44FA-9F0B-1A8D7F2B00F2}" destId="{577AE46F-C3AD-4409-913E-561A49F07588}" srcOrd="0" destOrd="0" presId="urn:microsoft.com/office/officeart/2005/8/layout/vList5"/>
    <dgm:cxn modelId="{749772E5-19A8-40DF-AD1D-C054CEA45E01}" type="presParOf" srcId="{577AE46F-C3AD-4409-913E-561A49F07588}" destId="{2018FA0A-34F9-4798-AD48-B38D1B6411BA}" srcOrd="0" destOrd="0" presId="urn:microsoft.com/office/officeart/2005/8/layout/vList5"/>
    <dgm:cxn modelId="{0822FA92-59AD-4CFF-A8B7-FC5C393F5B42}" type="presParOf" srcId="{577AE46F-C3AD-4409-913E-561A49F07588}" destId="{A94C9E43-8E8E-48C8-BCF9-81C586DAC4A3}" srcOrd="1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21" minVer="http://schemas.openxmlformats.org/drawingml/2006/diagram"/>
    </a:ext>
  </dgm:extLst>
</dgm:dataModel>
</file>

<file path=ppt/diagrams/data17.xml><?xml version="1.0" encoding="utf-8"?>
<dgm:dataModel xmlns:dgm="http://schemas.openxmlformats.org/drawingml/2006/diagram" xmlns:a="http://schemas.openxmlformats.org/drawingml/2006/main">
  <dgm:ptLst>
    <dgm:pt modelId="{DB365E74-48D3-4D6E-9E06-40EA13E24129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9728918-8833-4DAF-8BEC-E6FE8B6CE7B4}">
      <dgm:prSet/>
      <dgm:spPr/>
      <dgm:t>
        <a:bodyPr/>
        <a:lstStyle/>
        <a:p>
          <a:pPr rtl="0"/>
          <a:r>
            <a:rPr lang="hu-HU" i="1" dirty="0" smtClean="0">
              <a:solidFill>
                <a:srgbClr val="FF0000"/>
              </a:solidFill>
            </a:rPr>
            <a:t>2015</a:t>
          </a:r>
          <a:endParaRPr lang="hu-HU" dirty="0">
            <a:solidFill>
              <a:srgbClr val="FF0000"/>
            </a:solidFill>
          </a:endParaRPr>
        </a:p>
      </dgm:t>
    </dgm:pt>
    <dgm:pt modelId="{6E1A701F-C3DE-4052-8864-C8D9BA276046}" type="parTrans" cxnId="{55747337-E56B-409F-962E-274AC2BD0F6B}">
      <dgm:prSet/>
      <dgm:spPr/>
      <dgm:t>
        <a:bodyPr/>
        <a:lstStyle/>
        <a:p>
          <a:endParaRPr lang="hu-HU"/>
        </a:p>
      </dgm:t>
    </dgm:pt>
    <dgm:pt modelId="{15F60534-2EAD-406A-B060-E4AB728EE928}" type="sibTrans" cxnId="{55747337-E56B-409F-962E-274AC2BD0F6B}">
      <dgm:prSet/>
      <dgm:spPr/>
      <dgm:t>
        <a:bodyPr/>
        <a:lstStyle/>
        <a:p>
          <a:endParaRPr lang="hu-HU"/>
        </a:p>
      </dgm:t>
    </dgm:pt>
    <dgm:pt modelId="{BB7E6966-C93D-4A3F-8F47-3BF74B025996}">
      <dgm:prSet/>
      <dgm:spPr/>
      <dgm:t>
        <a:bodyPr/>
        <a:lstStyle/>
        <a:p>
          <a:pPr rtl="0"/>
          <a:r>
            <a:rPr lang="hu-HU" smtClean="0"/>
            <a:t>A teljeskörűséget a nyilvántartás terén még nem értük el. </a:t>
          </a:r>
          <a:endParaRPr lang="hu-HU"/>
        </a:p>
      </dgm:t>
    </dgm:pt>
    <dgm:pt modelId="{4EF9DCBD-8734-4A3C-BCA1-2F45B96A03F5}" type="parTrans" cxnId="{9C65B387-4D25-4BE1-8EB2-196424B715C2}">
      <dgm:prSet/>
      <dgm:spPr/>
      <dgm:t>
        <a:bodyPr/>
        <a:lstStyle/>
        <a:p>
          <a:endParaRPr lang="hu-HU"/>
        </a:p>
      </dgm:t>
    </dgm:pt>
    <dgm:pt modelId="{929C87AB-40F2-4905-B596-A58872CA4D39}" type="sibTrans" cxnId="{9C65B387-4D25-4BE1-8EB2-196424B715C2}">
      <dgm:prSet/>
      <dgm:spPr/>
      <dgm:t>
        <a:bodyPr/>
        <a:lstStyle/>
        <a:p>
          <a:endParaRPr lang="hu-HU"/>
        </a:p>
      </dgm:t>
    </dgm:pt>
    <dgm:pt modelId="{A4F24761-3707-4DF2-8DB1-9D2B0396D73E}">
      <dgm:prSet/>
      <dgm:spPr/>
      <dgm:t>
        <a:bodyPr/>
        <a:lstStyle/>
        <a:p>
          <a:pPr rtl="0"/>
          <a:r>
            <a:rPr lang="hu-HU" dirty="0" smtClean="0"/>
            <a:t>Az egyes megyék </a:t>
          </a:r>
          <a:r>
            <a:rPr lang="hu-HU" dirty="0" smtClean="0">
              <a:solidFill>
                <a:srgbClr val="FF0000"/>
              </a:solidFill>
            </a:rPr>
            <a:t>2014-ben </a:t>
          </a:r>
          <a:r>
            <a:rPr lang="hu-HU" dirty="0" smtClean="0"/>
            <a:t>teljesítették időarányos feladataikat. </a:t>
          </a:r>
          <a:endParaRPr lang="hu-HU" dirty="0"/>
        </a:p>
      </dgm:t>
    </dgm:pt>
    <dgm:pt modelId="{93405622-5382-49F1-81BC-29B53669659C}" type="parTrans" cxnId="{D8D31DA4-5ACA-4258-9717-4697C6EC7381}">
      <dgm:prSet/>
      <dgm:spPr/>
      <dgm:t>
        <a:bodyPr/>
        <a:lstStyle/>
        <a:p>
          <a:endParaRPr lang="hu-HU"/>
        </a:p>
      </dgm:t>
    </dgm:pt>
    <dgm:pt modelId="{0283EBCD-C833-46E8-B56F-9B5A0B547144}" type="sibTrans" cxnId="{D8D31DA4-5ACA-4258-9717-4697C6EC7381}">
      <dgm:prSet/>
      <dgm:spPr/>
      <dgm:t>
        <a:bodyPr/>
        <a:lstStyle/>
        <a:p>
          <a:endParaRPr lang="hu-HU"/>
        </a:p>
      </dgm:t>
    </dgm:pt>
    <dgm:pt modelId="{796243D3-B96C-4AD5-8355-A65D0E6FEB1B}">
      <dgm:prSet/>
      <dgm:spPr/>
      <dgm:t>
        <a:bodyPr/>
        <a:lstStyle/>
        <a:p>
          <a:pPr rtl="0"/>
          <a:r>
            <a:rPr lang="hu-HU" dirty="0" smtClean="0"/>
            <a:t>A statisztikai adatszolgáltatás megvalósult (100 %). </a:t>
          </a:r>
          <a:endParaRPr lang="hu-HU" dirty="0"/>
        </a:p>
      </dgm:t>
    </dgm:pt>
    <dgm:pt modelId="{0965AC2E-A543-4A82-9668-4195812ED84B}" type="parTrans" cxnId="{E723CBBB-9DAD-4533-B0BA-CB40874A95E4}">
      <dgm:prSet/>
      <dgm:spPr/>
      <dgm:t>
        <a:bodyPr/>
        <a:lstStyle/>
        <a:p>
          <a:endParaRPr lang="hu-HU"/>
        </a:p>
      </dgm:t>
    </dgm:pt>
    <dgm:pt modelId="{84F5ECE6-AEDA-4AC7-B2BB-D139E27708CF}" type="sibTrans" cxnId="{E723CBBB-9DAD-4533-B0BA-CB40874A95E4}">
      <dgm:prSet/>
      <dgm:spPr/>
      <dgm:t>
        <a:bodyPr/>
        <a:lstStyle/>
        <a:p>
          <a:endParaRPr lang="hu-HU"/>
        </a:p>
      </dgm:t>
    </dgm:pt>
    <dgm:pt modelId="{770667BE-A266-41F7-9507-1927B65D4B68}" type="pres">
      <dgm:prSet presAssocID="{DB365E74-48D3-4D6E-9E06-40EA13E24129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0945AFB-701A-4C27-AC1C-E354D14F750E}" type="pres">
      <dgm:prSet presAssocID="{59728918-8833-4DAF-8BEC-E6FE8B6CE7B4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CA3A6B1-DFB7-45E6-B54B-7951579C171B}" type="pres">
      <dgm:prSet presAssocID="{15F60534-2EAD-406A-B060-E4AB728EE928}" presName="spacer" presStyleCnt="0"/>
      <dgm:spPr/>
    </dgm:pt>
    <dgm:pt modelId="{C19DA550-7C89-45E8-A100-FB453DAAE2C6}" type="pres">
      <dgm:prSet presAssocID="{BB7E6966-C93D-4A3F-8F47-3BF74B025996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7760F11-3B4C-48C0-941B-E23F038D5345}" type="pres">
      <dgm:prSet presAssocID="{929C87AB-40F2-4905-B596-A58872CA4D39}" presName="spacer" presStyleCnt="0"/>
      <dgm:spPr/>
    </dgm:pt>
    <dgm:pt modelId="{74242983-6FC6-4EA4-A687-7795DBCF75E5}" type="pres">
      <dgm:prSet presAssocID="{A4F24761-3707-4DF2-8DB1-9D2B0396D73E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509858-2385-4B74-A4FB-7FE13F181575}" type="pres">
      <dgm:prSet presAssocID="{0283EBCD-C833-46E8-B56F-9B5A0B547144}" presName="spacer" presStyleCnt="0"/>
      <dgm:spPr/>
    </dgm:pt>
    <dgm:pt modelId="{FBFBBDAC-7FD8-4EDD-AF14-EA6F2FE6271F}" type="pres">
      <dgm:prSet presAssocID="{796243D3-B96C-4AD5-8355-A65D0E6FEB1B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D8D31DA4-5ACA-4258-9717-4697C6EC7381}" srcId="{DB365E74-48D3-4D6E-9E06-40EA13E24129}" destId="{A4F24761-3707-4DF2-8DB1-9D2B0396D73E}" srcOrd="2" destOrd="0" parTransId="{93405622-5382-49F1-81BC-29B53669659C}" sibTransId="{0283EBCD-C833-46E8-B56F-9B5A0B547144}"/>
    <dgm:cxn modelId="{58655495-5395-40CE-9877-0460F9F5B8A5}" type="presOf" srcId="{A4F24761-3707-4DF2-8DB1-9D2B0396D73E}" destId="{74242983-6FC6-4EA4-A687-7795DBCF75E5}" srcOrd="0" destOrd="0" presId="urn:microsoft.com/office/officeart/2005/8/layout/vList2"/>
    <dgm:cxn modelId="{E723CBBB-9DAD-4533-B0BA-CB40874A95E4}" srcId="{DB365E74-48D3-4D6E-9E06-40EA13E24129}" destId="{796243D3-B96C-4AD5-8355-A65D0E6FEB1B}" srcOrd="3" destOrd="0" parTransId="{0965AC2E-A543-4A82-9668-4195812ED84B}" sibTransId="{84F5ECE6-AEDA-4AC7-B2BB-D139E27708CF}"/>
    <dgm:cxn modelId="{55747337-E56B-409F-962E-274AC2BD0F6B}" srcId="{DB365E74-48D3-4D6E-9E06-40EA13E24129}" destId="{59728918-8833-4DAF-8BEC-E6FE8B6CE7B4}" srcOrd="0" destOrd="0" parTransId="{6E1A701F-C3DE-4052-8864-C8D9BA276046}" sibTransId="{15F60534-2EAD-406A-B060-E4AB728EE928}"/>
    <dgm:cxn modelId="{A0CC822E-B012-42F1-BAC5-6E4E7F8055FC}" type="presOf" srcId="{59728918-8833-4DAF-8BEC-E6FE8B6CE7B4}" destId="{50945AFB-701A-4C27-AC1C-E354D14F750E}" srcOrd="0" destOrd="0" presId="urn:microsoft.com/office/officeart/2005/8/layout/vList2"/>
    <dgm:cxn modelId="{16B57B9F-6D69-4381-8A1A-D1E8FE41D0AA}" type="presOf" srcId="{796243D3-B96C-4AD5-8355-A65D0E6FEB1B}" destId="{FBFBBDAC-7FD8-4EDD-AF14-EA6F2FE6271F}" srcOrd="0" destOrd="0" presId="urn:microsoft.com/office/officeart/2005/8/layout/vList2"/>
    <dgm:cxn modelId="{2AFE587D-1D6E-4671-8350-8D3B798EA40E}" type="presOf" srcId="{DB365E74-48D3-4D6E-9E06-40EA13E24129}" destId="{770667BE-A266-41F7-9507-1927B65D4B68}" srcOrd="0" destOrd="0" presId="urn:microsoft.com/office/officeart/2005/8/layout/vList2"/>
    <dgm:cxn modelId="{8E99AA46-261B-4091-9564-46073760DD05}" type="presOf" srcId="{BB7E6966-C93D-4A3F-8F47-3BF74B025996}" destId="{C19DA550-7C89-45E8-A100-FB453DAAE2C6}" srcOrd="0" destOrd="0" presId="urn:microsoft.com/office/officeart/2005/8/layout/vList2"/>
    <dgm:cxn modelId="{9C65B387-4D25-4BE1-8EB2-196424B715C2}" srcId="{DB365E74-48D3-4D6E-9E06-40EA13E24129}" destId="{BB7E6966-C93D-4A3F-8F47-3BF74B025996}" srcOrd="1" destOrd="0" parTransId="{4EF9DCBD-8734-4A3C-BCA1-2F45B96A03F5}" sibTransId="{929C87AB-40F2-4905-B596-A58872CA4D39}"/>
    <dgm:cxn modelId="{4F6AB4FB-F6EE-47DE-AF9F-31249668E496}" type="presParOf" srcId="{770667BE-A266-41F7-9507-1927B65D4B68}" destId="{50945AFB-701A-4C27-AC1C-E354D14F750E}" srcOrd="0" destOrd="0" presId="urn:microsoft.com/office/officeart/2005/8/layout/vList2"/>
    <dgm:cxn modelId="{92342C9A-2A32-48B5-B18E-282CC99577F0}" type="presParOf" srcId="{770667BE-A266-41F7-9507-1927B65D4B68}" destId="{ECA3A6B1-DFB7-45E6-B54B-7951579C171B}" srcOrd="1" destOrd="0" presId="urn:microsoft.com/office/officeart/2005/8/layout/vList2"/>
    <dgm:cxn modelId="{6359CC4B-CB28-4C8A-8737-CB603AEF9A66}" type="presParOf" srcId="{770667BE-A266-41F7-9507-1927B65D4B68}" destId="{C19DA550-7C89-45E8-A100-FB453DAAE2C6}" srcOrd="2" destOrd="0" presId="urn:microsoft.com/office/officeart/2005/8/layout/vList2"/>
    <dgm:cxn modelId="{799ACD04-D557-40FD-84D0-F97250883CE7}" type="presParOf" srcId="{770667BE-A266-41F7-9507-1927B65D4B68}" destId="{17760F11-3B4C-48C0-941B-E23F038D5345}" srcOrd="3" destOrd="0" presId="urn:microsoft.com/office/officeart/2005/8/layout/vList2"/>
    <dgm:cxn modelId="{66C5DB1E-9111-4011-BF32-14161CE66B5D}" type="presParOf" srcId="{770667BE-A266-41F7-9507-1927B65D4B68}" destId="{74242983-6FC6-4EA4-A687-7795DBCF75E5}" srcOrd="4" destOrd="0" presId="urn:microsoft.com/office/officeart/2005/8/layout/vList2"/>
    <dgm:cxn modelId="{AC407800-38DF-4928-962F-7E1BEB63E830}" type="presParOf" srcId="{770667BE-A266-41F7-9507-1927B65D4B68}" destId="{A2509858-2385-4B74-A4FB-7FE13F181575}" srcOrd="5" destOrd="0" presId="urn:microsoft.com/office/officeart/2005/8/layout/vList2"/>
    <dgm:cxn modelId="{E7A095AF-9E6B-4A1F-94FA-0EECE753A717}" type="presParOf" srcId="{770667BE-A266-41F7-9507-1927B65D4B68}" destId="{FBFBBDAC-7FD8-4EDD-AF14-EA6F2FE6271F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18.xml><?xml version="1.0" encoding="utf-8"?>
<dgm:dataModel xmlns:dgm="http://schemas.openxmlformats.org/drawingml/2006/diagram" xmlns:a="http://schemas.openxmlformats.org/drawingml/2006/main">
  <dgm:ptLst>
    <dgm:pt modelId="{38356436-6216-4EF0-A497-202C8AC9914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174FC4DB-68F7-4D24-8187-1CE2A1CC40ED}">
      <dgm:prSet/>
      <dgm:spPr/>
      <dgm:t>
        <a:bodyPr/>
        <a:lstStyle/>
        <a:p>
          <a:pPr rtl="0"/>
          <a:r>
            <a:rPr lang="hu-HU" dirty="0" smtClean="0"/>
            <a:t>Fejlesztendő területek még: </a:t>
          </a:r>
          <a:endParaRPr lang="hu-HU" dirty="0"/>
        </a:p>
      </dgm:t>
    </dgm:pt>
    <dgm:pt modelId="{4EBFEAFA-372C-4488-BF5C-FDADE34C408F}" type="parTrans" cxnId="{C52A1EA7-5985-4004-8846-C09927F2BCCF}">
      <dgm:prSet/>
      <dgm:spPr/>
      <dgm:t>
        <a:bodyPr/>
        <a:lstStyle/>
        <a:p>
          <a:endParaRPr lang="hu-HU"/>
        </a:p>
      </dgm:t>
    </dgm:pt>
    <dgm:pt modelId="{2044C786-453E-468A-996E-95891AF3B692}" type="sibTrans" cxnId="{C52A1EA7-5985-4004-8846-C09927F2BCCF}">
      <dgm:prSet/>
      <dgm:spPr/>
      <dgm:t>
        <a:bodyPr/>
        <a:lstStyle/>
        <a:p>
          <a:endParaRPr lang="hu-HU"/>
        </a:p>
      </dgm:t>
    </dgm:pt>
    <dgm:pt modelId="{2D082D8B-BCCD-4C62-B99C-A6B97C074A7A}">
      <dgm:prSet/>
      <dgm:spPr/>
      <dgm:t>
        <a:bodyPr/>
        <a:lstStyle/>
        <a:p>
          <a:pPr rtl="0"/>
          <a:r>
            <a:rPr lang="hu-HU" smtClean="0"/>
            <a:t>Adatelemzés,</a:t>
          </a:r>
          <a:r>
            <a:rPr lang="hu-HU" i="1" smtClean="0"/>
            <a:t> </a:t>
          </a:r>
          <a:r>
            <a:rPr lang="hu-HU" smtClean="0"/>
            <a:t> mint feladat teljesítése   (munkaterv, fejlesztési terv) nem jelenik meg. </a:t>
          </a:r>
          <a:endParaRPr lang="hu-HU"/>
        </a:p>
      </dgm:t>
    </dgm:pt>
    <dgm:pt modelId="{5F4D1A1E-03C1-4AC1-BF5F-B1F028489A90}" type="parTrans" cxnId="{B9AAEC52-9B60-487E-B714-B9F283C339B2}">
      <dgm:prSet/>
      <dgm:spPr/>
      <dgm:t>
        <a:bodyPr/>
        <a:lstStyle/>
        <a:p>
          <a:endParaRPr lang="hu-HU"/>
        </a:p>
      </dgm:t>
    </dgm:pt>
    <dgm:pt modelId="{E393BACB-08C6-4DE8-8315-157ACDD235B9}" type="sibTrans" cxnId="{B9AAEC52-9B60-487E-B714-B9F283C339B2}">
      <dgm:prSet/>
      <dgm:spPr/>
      <dgm:t>
        <a:bodyPr/>
        <a:lstStyle/>
        <a:p>
          <a:endParaRPr lang="hu-HU"/>
        </a:p>
      </dgm:t>
    </dgm:pt>
    <dgm:pt modelId="{413F69BC-E362-4380-BCEC-155918BB3CA6}">
      <dgm:prSet/>
      <dgm:spPr/>
      <dgm:t>
        <a:bodyPr/>
        <a:lstStyle/>
        <a:p>
          <a:pPr rtl="0"/>
          <a:r>
            <a:rPr lang="hu-HU" dirty="0" smtClean="0"/>
            <a:t>(4-5 könyvtár honlapján található ezzel kapcsolatos információ.) </a:t>
          </a:r>
          <a:endParaRPr lang="hu-HU" dirty="0"/>
        </a:p>
      </dgm:t>
    </dgm:pt>
    <dgm:pt modelId="{047A03B2-3606-4E26-B7D0-186340331E58}" type="parTrans" cxnId="{C584586D-2F6D-4364-AB62-CCF361E8F8C3}">
      <dgm:prSet/>
      <dgm:spPr/>
      <dgm:t>
        <a:bodyPr/>
        <a:lstStyle/>
        <a:p>
          <a:endParaRPr lang="hu-HU"/>
        </a:p>
      </dgm:t>
    </dgm:pt>
    <dgm:pt modelId="{97731C0E-343A-4FAF-BD76-CCC5D1D08927}" type="sibTrans" cxnId="{C584586D-2F6D-4364-AB62-CCF361E8F8C3}">
      <dgm:prSet/>
      <dgm:spPr/>
      <dgm:t>
        <a:bodyPr/>
        <a:lstStyle/>
        <a:p>
          <a:endParaRPr lang="hu-HU"/>
        </a:p>
      </dgm:t>
    </dgm:pt>
    <dgm:pt modelId="{97403067-40A0-40C5-A7E6-68EF7313657C}">
      <dgm:prSet/>
      <dgm:spPr/>
      <dgm:t>
        <a:bodyPr/>
        <a:lstStyle/>
        <a:p>
          <a:pPr rtl="0"/>
          <a:r>
            <a:rPr lang="hu-HU" dirty="0" smtClean="0"/>
            <a:t>A statisztikai adatszolgáltatás egységesítése</a:t>
          </a:r>
          <a:endParaRPr lang="hu-HU" dirty="0"/>
        </a:p>
      </dgm:t>
    </dgm:pt>
    <dgm:pt modelId="{8EE955D9-3C00-4C63-B88A-39F899031EC5}" type="parTrans" cxnId="{82CCE64E-9ECC-4E62-A876-308EC8181C51}">
      <dgm:prSet/>
      <dgm:spPr/>
      <dgm:t>
        <a:bodyPr/>
        <a:lstStyle/>
        <a:p>
          <a:endParaRPr lang="hu-HU"/>
        </a:p>
      </dgm:t>
    </dgm:pt>
    <dgm:pt modelId="{003DDF15-A181-4BEB-A58C-8D5A7D97952D}" type="sibTrans" cxnId="{82CCE64E-9ECC-4E62-A876-308EC8181C51}">
      <dgm:prSet/>
      <dgm:spPr/>
      <dgm:t>
        <a:bodyPr/>
        <a:lstStyle/>
        <a:p>
          <a:endParaRPr lang="hu-HU"/>
        </a:p>
      </dgm:t>
    </dgm:pt>
    <dgm:pt modelId="{42685FEB-5345-4F63-9369-E9EFE86A9E2D}" type="pres">
      <dgm:prSet presAssocID="{38356436-6216-4EF0-A497-202C8AC9914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B4FF7EA-6354-42CC-AED9-D0E1CBFE6A7B}" type="pres">
      <dgm:prSet presAssocID="{174FC4DB-68F7-4D24-8187-1CE2A1CC40ED}" presName="parentText" presStyleLbl="node1" presStyleIdx="0" presStyleCnt="1" custScaleY="72868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BC6F6F7-E216-41A2-A2A9-A6D15B579069}" type="pres">
      <dgm:prSet presAssocID="{174FC4DB-68F7-4D24-8187-1CE2A1CC40ED}" presName="childText" presStyleLbl="revTx" presStyleIdx="0" presStyleCnt="1" custScaleY="78366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9AAEC52-9B60-487E-B714-B9F283C339B2}" srcId="{174FC4DB-68F7-4D24-8187-1CE2A1CC40ED}" destId="{2D082D8B-BCCD-4C62-B99C-A6B97C074A7A}" srcOrd="1" destOrd="0" parTransId="{5F4D1A1E-03C1-4AC1-BF5F-B1F028489A90}" sibTransId="{E393BACB-08C6-4DE8-8315-157ACDD235B9}"/>
    <dgm:cxn modelId="{5CE5F7BE-8EC1-434E-B139-BF91DDA24015}" type="presOf" srcId="{97403067-40A0-40C5-A7E6-68EF7313657C}" destId="{8BC6F6F7-E216-41A2-A2A9-A6D15B579069}" srcOrd="0" destOrd="0" presId="urn:microsoft.com/office/officeart/2005/8/layout/vList2"/>
    <dgm:cxn modelId="{C584586D-2F6D-4364-AB62-CCF361E8F8C3}" srcId="{174FC4DB-68F7-4D24-8187-1CE2A1CC40ED}" destId="{413F69BC-E362-4380-BCEC-155918BB3CA6}" srcOrd="2" destOrd="0" parTransId="{047A03B2-3606-4E26-B7D0-186340331E58}" sibTransId="{97731C0E-343A-4FAF-BD76-CCC5D1D08927}"/>
    <dgm:cxn modelId="{4C64DDD4-0753-412A-9AE6-A94CE004BCCA}" type="presOf" srcId="{413F69BC-E362-4380-BCEC-155918BB3CA6}" destId="{8BC6F6F7-E216-41A2-A2A9-A6D15B579069}" srcOrd="0" destOrd="2" presId="urn:microsoft.com/office/officeart/2005/8/layout/vList2"/>
    <dgm:cxn modelId="{09E40D03-4A5B-4795-9D94-A4E1F6E74E10}" type="presOf" srcId="{174FC4DB-68F7-4D24-8187-1CE2A1CC40ED}" destId="{DB4FF7EA-6354-42CC-AED9-D0E1CBFE6A7B}" srcOrd="0" destOrd="0" presId="urn:microsoft.com/office/officeart/2005/8/layout/vList2"/>
    <dgm:cxn modelId="{82CCE64E-9ECC-4E62-A876-308EC8181C51}" srcId="{174FC4DB-68F7-4D24-8187-1CE2A1CC40ED}" destId="{97403067-40A0-40C5-A7E6-68EF7313657C}" srcOrd="0" destOrd="0" parTransId="{8EE955D9-3C00-4C63-B88A-39F899031EC5}" sibTransId="{003DDF15-A181-4BEB-A58C-8D5A7D97952D}"/>
    <dgm:cxn modelId="{C52A1EA7-5985-4004-8846-C09927F2BCCF}" srcId="{38356436-6216-4EF0-A497-202C8AC99148}" destId="{174FC4DB-68F7-4D24-8187-1CE2A1CC40ED}" srcOrd="0" destOrd="0" parTransId="{4EBFEAFA-372C-4488-BF5C-FDADE34C408F}" sibTransId="{2044C786-453E-468A-996E-95891AF3B692}"/>
    <dgm:cxn modelId="{2DE43475-3208-4618-B424-89B9D37C2754}" type="presOf" srcId="{38356436-6216-4EF0-A497-202C8AC99148}" destId="{42685FEB-5345-4F63-9369-E9EFE86A9E2D}" srcOrd="0" destOrd="0" presId="urn:microsoft.com/office/officeart/2005/8/layout/vList2"/>
    <dgm:cxn modelId="{A4790143-7DBB-4320-83FA-6FA7AFD3BA9C}" type="presOf" srcId="{2D082D8B-BCCD-4C62-B99C-A6B97C074A7A}" destId="{8BC6F6F7-E216-41A2-A2A9-A6D15B579069}" srcOrd="0" destOrd="1" presId="urn:microsoft.com/office/officeart/2005/8/layout/vList2"/>
    <dgm:cxn modelId="{566D6B5D-17B5-47F0-831D-D6AC18B011A4}" type="presParOf" srcId="{42685FEB-5345-4F63-9369-E9EFE86A9E2D}" destId="{DB4FF7EA-6354-42CC-AED9-D0E1CBFE6A7B}" srcOrd="0" destOrd="0" presId="urn:microsoft.com/office/officeart/2005/8/layout/vList2"/>
    <dgm:cxn modelId="{8FA48591-BBB8-4779-A264-9DCBF7045E76}" type="presParOf" srcId="{42685FEB-5345-4F63-9369-E9EFE86A9E2D}" destId="{8BC6F6F7-E216-41A2-A2A9-A6D15B579069}" srcOrd="1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19.xml><?xml version="1.0" encoding="utf-8"?>
<dgm:dataModel xmlns:dgm="http://schemas.openxmlformats.org/drawingml/2006/diagram" xmlns:a="http://schemas.openxmlformats.org/drawingml/2006/main">
  <dgm:ptLst>
    <dgm:pt modelId="{8FB4F998-E161-45ED-BBBF-304159885059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BDA35CBB-A334-47F6-8E15-7799284B776C}">
      <dgm:prSet/>
      <dgm:spPr/>
      <dgm:t>
        <a:bodyPr/>
        <a:lstStyle/>
        <a:p>
          <a:pPr rtl="0"/>
          <a:r>
            <a:rPr lang="hu-HU" dirty="0" smtClean="0"/>
            <a:t>Fejlesztendő területek/1</a:t>
          </a:r>
          <a:endParaRPr lang="hu-HU" dirty="0"/>
        </a:p>
      </dgm:t>
    </dgm:pt>
    <dgm:pt modelId="{A0F51350-B16C-4DCF-B92D-C12A58DFA9B2}" type="parTrans" cxnId="{C497EBA7-48AC-404D-86AD-A0DAE815900F}">
      <dgm:prSet/>
      <dgm:spPr/>
      <dgm:t>
        <a:bodyPr/>
        <a:lstStyle/>
        <a:p>
          <a:endParaRPr lang="hu-HU"/>
        </a:p>
      </dgm:t>
    </dgm:pt>
    <dgm:pt modelId="{8DC18D12-9938-41AF-8C8C-6472E0036413}" type="sibTrans" cxnId="{C497EBA7-48AC-404D-86AD-A0DAE815900F}">
      <dgm:prSet/>
      <dgm:spPr/>
      <dgm:t>
        <a:bodyPr/>
        <a:lstStyle/>
        <a:p>
          <a:endParaRPr lang="hu-HU"/>
        </a:p>
      </dgm:t>
    </dgm:pt>
    <dgm:pt modelId="{DE72EBF5-4172-4658-A188-55A7CC617EFC}" type="pres">
      <dgm:prSet presAssocID="{8FB4F998-E161-45ED-BBBF-304159885059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BE5ED29-0842-4F04-9D20-5880D13FBC70}" type="pres">
      <dgm:prSet presAssocID="{BDA35CBB-A334-47F6-8E15-7799284B776C}" presName="circle1" presStyleLbl="node1" presStyleIdx="0" presStyleCnt="1"/>
      <dgm:spPr/>
    </dgm:pt>
    <dgm:pt modelId="{3FB2EE43-4DFB-4D8D-8695-0FA2984E673D}" type="pres">
      <dgm:prSet presAssocID="{BDA35CBB-A334-47F6-8E15-7799284B776C}" presName="space" presStyleCnt="0"/>
      <dgm:spPr/>
    </dgm:pt>
    <dgm:pt modelId="{543794B2-C719-473C-BD06-012687A3A31C}" type="pres">
      <dgm:prSet presAssocID="{BDA35CBB-A334-47F6-8E15-7799284B776C}" presName="rect1" presStyleLbl="alignAcc1" presStyleIdx="0" presStyleCnt="1"/>
      <dgm:spPr/>
      <dgm:t>
        <a:bodyPr/>
        <a:lstStyle/>
        <a:p>
          <a:endParaRPr lang="hu-HU"/>
        </a:p>
      </dgm:t>
    </dgm:pt>
    <dgm:pt modelId="{D5509669-7F76-403B-B1BE-3634B39D4409}" type="pres">
      <dgm:prSet presAssocID="{BDA35CBB-A334-47F6-8E15-7799284B776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46C79A6-D6AC-44DA-A2CA-8BD5BD8A6B65}" type="presOf" srcId="{8FB4F998-E161-45ED-BBBF-304159885059}" destId="{DE72EBF5-4172-4658-A188-55A7CC617EFC}" srcOrd="0" destOrd="0" presId="urn:microsoft.com/office/officeart/2005/8/layout/target3"/>
    <dgm:cxn modelId="{C497EBA7-48AC-404D-86AD-A0DAE815900F}" srcId="{8FB4F998-E161-45ED-BBBF-304159885059}" destId="{BDA35CBB-A334-47F6-8E15-7799284B776C}" srcOrd="0" destOrd="0" parTransId="{A0F51350-B16C-4DCF-B92D-C12A58DFA9B2}" sibTransId="{8DC18D12-9938-41AF-8C8C-6472E0036413}"/>
    <dgm:cxn modelId="{011FFF8A-673D-4433-8C5E-BF011F457296}" type="presOf" srcId="{BDA35CBB-A334-47F6-8E15-7799284B776C}" destId="{543794B2-C719-473C-BD06-012687A3A31C}" srcOrd="0" destOrd="0" presId="urn:microsoft.com/office/officeart/2005/8/layout/target3"/>
    <dgm:cxn modelId="{F1048D1F-195D-4B30-9345-953735FEA9DF}" type="presOf" srcId="{BDA35CBB-A334-47F6-8E15-7799284B776C}" destId="{D5509669-7F76-403B-B1BE-3634B39D4409}" srcOrd="1" destOrd="0" presId="urn:microsoft.com/office/officeart/2005/8/layout/target3"/>
    <dgm:cxn modelId="{EE0D78E4-5EFC-4FFB-803B-7D9D9A8F56BD}" type="presParOf" srcId="{DE72EBF5-4172-4658-A188-55A7CC617EFC}" destId="{ABE5ED29-0842-4F04-9D20-5880D13FBC70}" srcOrd="0" destOrd="0" presId="urn:microsoft.com/office/officeart/2005/8/layout/target3"/>
    <dgm:cxn modelId="{E3E48F05-12F9-440E-B41E-229E5682F6CE}" type="presParOf" srcId="{DE72EBF5-4172-4658-A188-55A7CC617EFC}" destId="{3FB2EE43-4DFB-4D8D-8695-0FA2984E673D}" srcOrd="1" destOrd="0" presId="urn:microsoft.com/office/officeart/2005/8/layout/target3"/>
    <dgm:cxn modelId="{17A668E9-A2FE-44FD-9A67-69068CFF32EB}" type="presParOf" srcId="{DE72EBF5-4172-4658-A188-55A7CC617EFC}" destId="{543794B2-C719-473C-BD06-012687A3A31C}" srcOrd="2" destOrd="0" presId="urn:microsoft.com/office/officeart/2005/8/layout/target3"/>
    <dgm:cxn modelId="{24AEFAB9-0108-4D2D-A83F-C59C8C214CD1}" type="presParOf" srcId="{DE72EBF5-4172-4658-A188-55A7CC617EFC}" destId="{D5509669-7F76-403B-B1BE-3634B39D4409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E9861762-B058-4177-9016-8FA9B8C2DCC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21814FB7-6209-4958-818A-C4BC652279F5}">
      <dgm:prSet/>
      <dgm:spPr/>
      <dgm:t>
        <a:bodyPr/>
        <a:lstStyle/>
        <a:p>
          <a:pPr rtl="0"/>
          <a:r>
            <a:rPr lang="hu-HU" smtClean="0"/>
            <a:t>Ellátási modellek  Európában</a:t>
          </a:r>
          <a:endParaRPr lang="hu-HU"/>
        </a:p>
      </dgm:t>
    </dgm:pt>
    <dgm:pt modelId="{E4BA21B9-EFAB-4A7E-81EE-036B60823059}" type="parTrans" cxnId="{9D7DE6E0-E071-451A-B59F-5FABBF40D580}">
      <dgm:prSet/>
      <dgm:spPr/>
      <dgm:t>
        <a:bodyPr/>
        <a:lstStyle/>
        <a:p>
          <a:endParaRPr lang="hu-HU"/>
        </a:p>
      </dgm:t>
    </dgm:pt>
    <dgm:pt modelId="{67564B23-C5F9-4B2C-80CA-AA558693AB0C}" type="sibTrans" cxnId="{9D7DE6E0-E071-451A-B59F-5FABBF40D580}">
      <dgm:prSet/>
      <dgm:spPr/>
      <dgm:t>
        <a:bodyPr/>
        <a:lstStyle/>
        <a:p>
          <a:endParaRPr lang="hu-HU"/>
        </a:p>
      </dgm:t>
    </dgm:pt>
    <dgm:pt modelId="{C4D2E0AD-4324-4E94-9A61-352D7D18CF26}" type="pres">
      <dgm:prSet presAssocID="{E9861762-B058-4177-9016-8FA9B8C2DCC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A5026B4-6AB7-45C4-AF84-5C4881C6B241}" type="pres">
      <dgm:prSet presAssocID="{21814FB7-6209-4958-818A-C4BC652279F5}" presName="circle1" presStyleLbl="node1" presStyleIdx="0" presStyleCnt="1"/>
      <dgm:spPr/>
    </dgm:pt>
    <dgm:pt modelId="{62277135-59B6-4137-A5AA-BCE7F84E309F}" type="pres">
      <dgm:prSet presAssocID="{21814FB7-6209-4958-818A-C4BC652279F5}" presName="space" presStyleCnt="0"/>
      <dgm:spPr/>
    </dgm:pt>
    <dgm:pt modelId="{8CAF12F6-18EF-4C94-BE41-8B43F164E16D}" type="pres">
      <dgm:prSet presAssocID="{21814FB7-6209-4958-818A-C4BC652279F5}" presName="rect1" presStyleLbl="alignAcc1" presStyleIdx="0" presStyleCnt="1"/>
      <dgm:spPr/>
      <dgm:t>
        <a:bodyPr/>
        <a:lstStyle/>
        <a:p>
          <a:endParaRPr lang="hu-HU"/>
        </a:p>
      </dgm:t>
    </dgm:pt>
    <dgm:pt modelId="{81A46EE5-5C86-4150-86B5-593E573B0FA0}" type="pres">
      <dgm:prSet presAssocID="{21814FB7-6209-4958-818A-C4BC652279F5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47096EA-725D-4032-AF52-79F0FF27D6CE}" type="presOf" srcId="{E9861762-B058-4177-9016-8FA9B8C2DCC8}" destId="{C4D2E0AD-4324-4E94-9A61-352D7D18CF26}" srcOrd="0" destOrd="0" presId="urn:microsoft.com/office/officeart/2005/8/layout/target3"/>
    <dgm:cxn modelId="{5915C6CC-2F4F-44D6-AD50-CE27C9AB894E}" type="presOf" srcId="{21814FB7-6209-4958-818A-C4BC652279F5}" destId="{8CAF12F6-18EF-4C94-BE41-8B43F164E16D}" srcOrd="0" destOrd="0" presId="urn:microsoft.com/office/officeart/2005/8/layout/target3"/>
    <dgm:cxn modelId="{C4C9DFDC-861B-4C5D-994F-0C996335EC36}" type="presOf" srcId="{21814FB7-6209-4958-818A-C4BC652279F5}" destId="{81A46EE5-5C86-4150-86B5-593E573B0FA0}" srcOrd="1" destOrd="0" presId="urn:microsoft.com/office/officeart/2005/8/layout/target3"/>
    <dgm:cxn modelId="{9D7DE6E0-E071-451A-B59F-5FABBF40D580}" srcId="{E9861762-B058-4177-9016-8FA9B8C2DCC8}" destId="{21814FB7-6209-4958-818A-C4BC652279F5}" srcOrd="0" destOrd="0" parTransId="{E4BA21B9-EFAB-4A7E-81EE-036B60823059}" sibTransId="{67564B23-C5F9-4B2C-80CA-AA558693AB0C}"/>
    <dgm:cxn modelId="{B18748DA-1F5B-436C-B699-374AF1452BCC}" type="presParOf" srcId="{C4D2E0AD-4324-4E94-9A61-352D7D18CF26}" destId="{7A5026B4-6AB7-45C4-AF84-5C4881C6B241}" srcOrd="0" destOrd="0" presId="urn:microsoft.com/office/officeart/2005/8/layout/target3"/>
    <dgm:cxn modelId="{809AD143-B28E-4A37-8664-30D6CDF5C41D}" type="presParOf" srcId="{C4D2E0AD-4324-4E94-9A61-352D7D18CF26}" destId="{62277135-59B6-4137-A5AA-BCE7F84E309F}" srcOrd="1" destOrd="0" presId="urn:microsoft.com/office/officeart/2005/8/layout/target3"/>
    <dgm:cxn modelId="{ABA6AD19-D2D7-4DE5-8CB0-7E502307D2F1}" type="presParOf" srcId="{C4D2E0AD-4324-4E94-9A61-352D7D18CF26}" destId="{8CAF12F6-18EF-4C94-BE41-8B43F164E16D}" srcOrd="2" destOrd="0" presId="urn:microsoft.com/office/officeart/2005/8/layout/target3"/>
    <dgm:cxn modelId="{DF073A54-50EA-48BC-B9C3-6197BA6AFEF7}" type="presParOf" srcId="{C4D2E0AD-4324-4E94-9A61-352D7D18CF26}" destId="{81A46EE5-5C86-4150-86B5-593E573B0FA0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0.xml><?xml version="1.0" encoding="utf-8"?>
<dgm:dataModel xmlns:dgm="http://schemas.openxmlformats.org/drawingml/2006/diagram" xmlns:a="http://schemas.openxmlformats.org/drawingml/2006/main">
  <dgm:ptLst>
    <dgm:pt modelId="{60C81D0A-8F3F-4E9D-87C7-FB2135D73357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7D389A5C-60D7-4F61-9A5B-A1BCC3F091BC}">
      <dgm:prSet/>
      <dgm:spPr/>
      <dgm:t>
        <a:bodyPr/>
        <a:lstStyle/>
        <a:p>
          <a:pPr rtl="0"/>
          <a:r>
            <a:rPr lang="hu-HU" smtClean="0"/>
            <a:t>korszerű megoldások a szolgáltatások terén (pl. elektronikus kölcsönzés, honlapról elérhető online szolgáltatások) </a:t>
          </a:r>
          <a:endParaRPr lang="hu-HU"/>
        </a:p>
      </dgm:t>
    </dgm:pt>
    <dgm:pt modelId="{A9B90500-DB66-46DB-89AF-3325791E8F89}" type="parTrans" cxnId="{777B03D2-F747-4F22-950D-CAD02E1838E4}">
      <dgm:prSet/>
      <dgm:spPr/>
      <dgm:t>
        <a:bodyPr/>
        <a:lstStyle/>
        <a:p>
          <a:endParaRPr lang="hu-HU"/>
        </a:p>
      </dgm:t>
    </dgm:pt>
    <dgm:pt modelId="{A5C99284-8BC0-4942-A12C-9FCEFA0EA653}" type="sibTrans" cxnId="{777B03D2-F747-4F22-950D-CAD02E1838E4}">
      <dgm:prSet/>
      <dgm:spPr/>
      <dgm:t>
        <a:bodyPr/>
        <a:lstStyle/>
        <a:p>
          <a:endParaRPr lang="hu-HU"/>
        </a:p>
      </dgm:t>
    </dgm:pt>
    <dgm:pt modelId="{86264D8A-4B77-4EC8-804D-D5357740DAEE}">
      <dgm:prSet/>
      <dgm:spPr/>
      <dgm:t>
        <a:bodyPr/>
        <a:lstStyle/>
        <a:p>
          <a:pPr rtl="0"/>
          <a:r>
            <a:rPr lang="hu-HU" dirty="0" smtClean="0"/>
            <a:t>helyismereti tevékenység erősítése (a helyi keletkezésű dokumentumok, információk gyűjtése, szolgáltatása)</a:t>
          </a:r>
          <a:endParaRPr lang="hu-HU" dirty="0"/>
        </a:p>
      </dgm:t>
    </dgm:pt>
    <dgm:pt modelId="{2BDC2505-EAD4-4043-A8E1-C3EEC147985A}" type="parTrans" cxnId="{8E7C6F9E-7844-463E-B911-9B424EDF65ED}">
      <dgm:prSet/>
      <dgm:spPr/>
      <dgm:t>
        <a:bodyPr/>
        <a:lstStyle/>
        <a:p>
          <a:endParaRPr lang="hu-HU"/>
        </a:p>
      </dgm:t>
    </dgm:pt>
    <dgm:pt modelId="{755A7B03-F8EE-46D4-93CA-BA2B9469484A}" type="sibTrans" cxnId="{8E7C6F9E-7844-463E-B911-9B424EDF65ED}">
      <dgm:prSet/>
      <dgm:spPr/>
      <dgm:t>
        <a:bodyPr/>
        <a:lstStyle/>
        <a:p>
          <a:endParaRPr lang="hu-HU"/>
        </a:p>
      </dgm:t>
    </dgm:pt>
    <dgm:pt modelId="{FA2775E0-5772-4C05-AACA-D5DE3F7A8DFA}">
      <dgm:prSet/>
      <dgm:spPr/>
      <dgm:t>
        <a:bodyPr/>
        <a:lstStyle/>
        <a:p>
          <a:pPr rtl="0"/>
          <a:r>
            <a:rPr lang="hu-HU" dirty="0" smtClean="0">
              <a:solidFill>
                <a:srgbClr val="FF0000"/>
              </a:solidFill>
            </a:rPr>
            <a:t>figyelem a nemzetiségi ellátási formákra, az esélyegyenlőséget segítő megoldásokra, a közoktatási partnerségre</a:t>
          </a:r>
          <a:endParaRPr lang="hu-HU" dirty="0">
            <a:solidFill>
              <a:srgbClr val="FF0000"/>
            </a:solidFill>
          </a:endParaRPr>
        </a:p>
      </dgm:t>
    </dgm:pt>
    <dgm:pt modelId="{72832237-3BE7-4BF2-B3C6-247559C16697}" type="parTrans" cxnId="{ADE03C5B-D8C4-47E3-9107-CD03168DFD11}">
      <dgm:prSet/>
      <dgm:spPr/>
      <dgm:t>
        <a:bodyPr/>
        <a:lstStyle/>
        <a:p>
          <a:endParaRPr lang="hu-HU"/>
        </a:p>
      </dgm:t>
    </dgm:pt>
    <dgm:pt modelId="{8E38B16E-E306-40A5-9F59-54FB71D08D2E}" type="sibTrans" cxnId="{ADE03C5B-D8C4-47E3-9107-CD03168DFD11}">
      <dgm:prSet/>
      <dgm:spPr/>
      <dgm:t>
        <a:bodyPr/>
        <a:lstStyle/>
        <a:p>
          <a:endParaRPr lang="hu-HU"/>
        </a:p>
      </dgm:t>
    </dgm:pt>
    <dgm:pt modelId="{E5013B23-78F0-4519-814A-3E712432FF90}">
      <dgm:prSet/>
      <dgm:spPr/>
      <dgm:t>
        <a:bodyPr/>
        <a:lstStyle/>
        <a:p>
          <a:pPr rtl="0"/>
          <a:r>
            <a:rPr lang="hu-HU" dirty="0" smtClean="0">
              <a:solidFill>
                <a:srgbClr val="FF0000"/>
              </a:solidFill>
            </a:rPr>
            <a:t>a könyvtári marketing, a szolgáltatás népszerűsítésének erősítése</a:t>
          </a:r>
        </a:p>
      </dgm:t>
    </dgm:pt>
    <dgm:pt modelId="{9D50AB14-B192-4264-8707-9341F1455B87}" type="parTrans" cxnId="{AB3FC8F0-D016-4347-86A2-1D70A1E8BCB9}">
      <dgm:prSet/>
      <dgm:spPr/>
      <dgm:t>
        <a:bodyPr/>
        <a:lstStyle/>
        <a:p>
          <a:endParaRPr lang="hu-HU"/>
        </a:p>
      </dgm:t>
    </dgm:pt>
    <dgm:pt modelId="{D49C1C82-6FEC-41AA-8DDF-06631FF07FDA}" type="sibTrans" cxnId="{AB3FC8F0-D016-4347-86A2-1D70A1E8BCB9}">
      <dgm:prSet/>
      <dgm:spPr/>
      <dgm:t>
        <a:bodyPr/>
        <a:lstStyle/>
        <a:p>
          <a:endParaRPr lang="hu-HU"/>
        </a:p>
      </dgm:t>
    </dgm:pt>
    <dgm:pt modelId="{67E9733D-1CE0-4E8D-973D-4C0D56516FF1}">
      <dgm:prSet custT="1"/>
      <dgm:spPr/>
      <dgm:t>
        <a:bodyPr/>
        <a:lstStyle/>
        <a:p>
          <a:pPr rtl="0"/>
          <a:r>
            <a:rPr lang="hu-HU" sz="3200" dirty="0" smtClean="0">
              <a:solidFill>
                <a:srgbClr val="FF0000"/>
              </a:solidFill>
            </a:rPr>
            <a:t>könyvtári közösségfejlesztés</a:t>
          </a:r>
        </a:p>
      </dgm:t>
    </dgm:pt>
    <dgm:pt modelId="{9CDDE38B-5CBA-4EA3-BB77-49EFA38659A5}" type="parTrans" cxnId="{B145240E-52B1-41F0-B732-DA57FB73F6B8}">
      <dgm:prSet/>
      <dgm:spPr/>
      <dgm:t>
        <a:bodyPr/>
        <a:lstStyle/>
        <a:p>
          <a:endParaRPr lang="hu-HU"/>
        </a:p>
      </dgm:t>
    </dgm:pt>
    <dgm:pt modelId="{14D794D3-3AA9-477C-AA9C-9500C2A00FD9}" type="sibTrans" cxnId="{B145240E-52B1-41F0-B732-DA57FB73F6B8}">
      <dgm:prSet/>
      <dgm:spPr/>
      <dgm:t>
        <a:bodyPr/>
        <a:lstStyle/>
        <a:p>
          <a:endParaRPr lang="hu-HU"/>
        </a:p>
      </dgm:t>
    </dgm:pt>
    <dgm:pt modelId="{80A76469-3CAD-47C5-981C-2F827AABBAE4}" type="pres">
      <dgm:prSet presAssocID="{60C81D0A-8F3F-4E9D-87C7-FB2135D73357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5AAC279A-6C69-4245-A381-B80C257FC4F5}" type="pres">
      <dgm:prSet presAssocID="{7D389A5C-60D7-4F61-9A5B-A1BCC3F091BC}" presName="linNode" presStyleCnt="0"/>
      <dgm:spPr/>
    </dgm:pt>
    <dgm:pt modelId="{28144AF8-F5BA-470B-A9B4-4E7BD30BE21D}" type="pres">
      <dgm:prSet presAssocID="{7D389A5C-60D7-4F61-9A5B-A1BCC3F091BC}" presName="parentText" presStyleLbl="node1" presStyleIdx="0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0A4A949-D6C8-4A90-961A-74DD45A153FB}" type="pres">
      <dgm:prSet presAssocID="{A5C99284-8BC0-4942-A12C-9FCEFA0EA653}" presName="sp" presStyleCnt="0"/>
      <dgm:spPr/>
    </dgm:pt>
    <dgm:pt modelId="{1B435DAE-2B68-4E52-9FCB-589BD9A4B348}" type="pres">
      <dgm:prSet presAssocID="{86264D8A-4B77-4EC8-804D-D5357740DAEE}" presName="linNode" presStyleCnt="0"/>
      <dgm:spPr/>
    </dgm:pt>
    <dgm:pt modelId="{D16F73F8-B6BD-4EA4-AA19-3246062DEA2A}" type="pres">
      <dgm:prSet presAssocID="{86264D8A-4B77-4EC8-804D-D5357740DAEE}" presName="parentText" presStyleLbl="node1" presStyleIdx="1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EE94CE5-275C-4E88-87AE-349A543A402E}" type="pres">
      <dgm:prSet presAssocID="{755A7B03-F8EE-46D4-93CA-BA2B9469484A}" presName="sp" presStyleCnt="0"/>
      <dgm:spPr/>
    </dgm:pt>
    <dgm:pt modelId="{E2EC2575-BAED-49E3-8D70-D25BE3C5927A}" type="pres">
      <dgm:prSet presAssocID="{FA2775E0-5772-4C05-AACA-D5DE3F7A8DFA}" presName="linNode" presStyleCnt="0"/>
      <dgm:spPr/>
    </dgm:pt>
    <dgm:pt modelId="{AFCD9AA0-2109-4250-B5C7-DE86963DD4B0}" type="pres">
      <dgm:prSet presAssocID="{FA2775E0-5772-4C05-AACA-D5DE3F7A8DFA}" presName="parentText" presStyleLbl="node1" presStyleIdx="2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A384FD0-2249-4424-8E7E-EAD1A6FD42BD}" type="pres">
      <dgm:prSet presAssocID="{8E38B16E-E306-40A5-9F59-54FB71D08D2E}" presName="sp" presStyleCnt="0"/>
      <dgm:spPr/>
    </dgm:pt>
    <dgm:pt modelId="{C74FCD98-8984-4350-8A89-A215D3A66F7B}" type="pres">
      <dgm:prSet presAssocID="{E5013B23-78F0-4519-814A-3E712432FF90}" presName="linNode" presStyleCnt="0"/>
      <dgm:spPr/>
    </dgm:pt>
    <dgm:pt modelId="{5387FEB6-CAD1-40D7-A86D-02F1858FB0AB}" type="pres">
      <dgm:prSet presAssocID="{E5013B23-78F0-4519-814A-3E712432FF90}" presName="parentText" presStyleLbl="node1" presStyleIdx="3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4F355A25-F5F0-4685-BDB1-EC914FF8ADCF}" type="pres">
      <dgm:prSet presAssocID="{D49C1C82-6FEC-41AA-8DDF-06631FF07FDA}" presName="sp" presStyleCnt="0"/>
      <dgm:spPr/>
    </dgm:pt>
    <dgm:pt modelId="{219694D6-594C-4EE5-B825-C50584AE25FD}" type="pres">
      <dgm:prSet presAssocID="{67E9733D-1CE0-4E8D-973D-4C0D56516FF1}" presName="linNode" presStyleCnt="0"/>
      <dgm:spPr/>
    </dgm:pt>
    <dgm:pt modelId="{20F1080B-9A82-4D30-B0DF-223884CEE095}" type="pres">
      <dgm:prSet presAssocID="{67E9733D-1CE0-4E8D-973D-4C0D56516FF1}" presName="parentText" presStyleLbl="node1" presStyleIdx="4" presStyleCnt="5" custScaleX="277778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B3FC8F0-D016-4347-86A2-1D70A1E8BCB9}" srcId="{60C81D0A-8F3F-4E9D-87C7-FB2135D73357}" destId="{E5013B23-78F0-4519-814A-3E712432FF90}" srcOrd="3" destOrd="0" parTransId="{9D50AB14-B192-4264-8707-9341F1455B87}" sibTransId="{D49C1C82-6FEC-41AA-8DDF-06631FF07FDA}"/>
    <dgm:cxn modelId="{2C09C9F2-0371-4203-8C7B-B19F907890B5}" type="presOf" srcId="{7D389A5C-60D7-4F61-9A5B-A1BCC3F091BC}" destId="{28144AF8-F5BA-470B-A9B4-4E7BD30BE21D}" srcOrd="0" destOrd="0" presId="urn:microsoft.com/office/officeart/2005/8/layout/vList5"/>
    <dgm:cxn modelId="{A296FE57-9B63-4846-B6C9-38CE0ADC8B01}" type="presOf" srcId="{86264D8A-4B77-4EC8-804D-D5357740DAEE}" destId="{D16F73F8-B6BD-4EA4-AA19-3246062DEA2A}" srcOrd="0" destOrd="0" presId="urn:microsoft.com/office/officeart/2005/8/layout/vList5"/>
    <dgm:cxn modelId="{573EC97E-CF2F-48DB-B72E-542FCE16A593}" type="presOf" srcId="{60C81D0A-8F3F-4E9D-87C7-FB2135D73357}" destId="{80A76469-3CAD-47C5-981C-2F827AABBAE4}" srcOrd="0" destOrd="0" presId="urn:microsoft.com/office/officeart/2005/8/layout/vList5"/>
    <dgm:cxn modelId="{777B03D2-F747-4F22-950D-CAD02E1838E4}" srcId="{60C81D0A-8F3F-4E9D-87C7-FB2135D73357}" destId="{7D389A5C-60D7-4F61-9A5B-A1BCC3F091BC}" srcOrd="0" destOrd="0" parTransId="{A9B90500-DB66-46DB-89AF-3325791E8F89}" sibTransId="{A5C99284-8BC0-4942-A12C-9FCEFA0EA653}"/>
    <dgm:cxn modelId="{86F13724-3F1D-4550-A51B-33E76EE8F88B}" type="presOf" srcId="{FA2775E0-5772-4C05-AACA-D5DE3F7A8DFA}" destId="{AFCD9AA0-2109-4250-B5C7-DE86963DD4B0}" srcOrd="0" destOrd="0" presId="urn:microsoft.com/office/officeart/2005/8/layout/vList5"/>
    <dgm:cxn modelId="{B145240E-52B1-41F0-B732-DA57FB73F6B8}" srcId="{60C81D0A-8F3F-4E9D-87C7-FB2135D73357}" destId="{67E9733D-1CE0-4E8D-973D-4C0D56516FF1}" srcOrd="4" destOrd="0" parTransId="{9CDDE38B-5CBA-4EA3-BB77-49EFA38659A5}" sibTransId="{14D794D3-3AA9-477C-AA9C-9500C2A00FD9}"/>
    <dgm:cxn modelId="{ADE03C5B-D8C4-47E3-9107-CD03168DFD11}" srcId="{60C81D0A-8F3F-4E9D-87C7-FB2135D73357}" destId="{FA2775E0-5772-4C05-AACA-D5DE3F7A8DFA}" srcOrd="2" destOrd="0" parTransId="{72832237-3BE7-4BF2-B3C6-247559C16697}" sibTransId="{8E38B16E-E306-40A5-9F59-54FB71D08D2E}"/>
    <dgm:cxn modelId="{34481EE2-4F32-4FD4-B1DE-2DF0864A8DC4}" type="presOf" srcId="{67E9733D-1CE0-4E8D-973D-4C0D56516FF1}" destId="{20F1080B-9A82-4D30-B0DF-223884CEE095}" srcOrd="0" destOrd="0" presId="urn:microsoft.com/office/officeart/2005/8/layout/vList5"/>
    <dgm:cxn modelId="{8E7C6F9E-7844-463E-B911-9B424EDF65ED}" srcId="{60C81D0A-8F3F-4E9D-87C7-FB2135D73357}" destId="{86264D8A-4B77-4EC8-804D-D5357740DAEE}" srcOrd="1" destOrd="0" parTransId="{2BDC2505-EAD4-4043-A8E1-C3EEC147985A}" sibTransId="{755A7B03-F8EE-46D4-93CA-BA2B9469484A}"/>
    <dgm:cxn modelId="{9182D9AF-B488-4889-8646-17E1FF523CCB}" type="presOf" srcId="{E5013B23-78F0-4519-814A-3E712432FF90}" destId="{5387FEB6-CAD1-40D7-A86D-02F1858FB0AB}" srcOrd="0" destOrd="0" presId="urn:microsoft.com/office/officeart/2005/8/layout/vList5"/>
    <dgm:cxn modelId="{452D7D50-280C-4130-B9C6-E35EAF1F4CD6}" type="presParOf" srcId="{80A76469-3CAD-47C5-981C-2F827AABBAE4}" destId="{5AAC279A-6C69-4245-A381-B80C257FC4F5}" srcOrd="0" destOrd="0" presId="urn:microsoft.com/office/officeart/2005/8/layout/vList5"/>
    <dgm:cxn modelId="{64FF4907-1CEF-459C-8C85-BA7BCA9986EF}" type="presParOf" srcId="{5AAC279A-6C69-4245-A381-B80C257FC4F5}" destId="{28144AF8-F5BA-470B-A9B4-4E7BD30BE21D}" srcOrd="0" destOrd="0" presId="urn:microsoft.com/office/officeart/2005/8/layout/vList5"/>
    <dgm:cxn modelId="{83E7415B-DC8F-49AF-B48C-6875B2965DE0}" type="presParOf" srcId="{80A76469-3CAD-47C5-981C-2F827AABBAE4}" destId="{10A4A949-D6C8-4A90-961A-74DD45A153FB}" srcOrd="1" destOrd="0" presId="urn:microsoft.com/office/officeart/2005/8/layout/vList5"/>
    <dgm:cxn modelId="{2A0941A2-8BBB-43DA-B68C-38A160EFEC9B}" type="presParOf" srcId="{80A76469-3CAD-47C5-981C-2F827AABBAE4}" destId="{1B435DAE-2B68-4E52-9FCB-589BD9A4B348}" srcOrd="2" destOrd="0" presId="urn:microsoft.com/office/officeart/2005/8/layout/vList5"/>
    <dgm:cxn modelId="{F629C7A2-3571-4DCB-A3F1-107A91AC0E87}" type="presParOf" srcId="{1B435DAE-2B68-4E52-9FCB-589BD9A4B348}" destId="{D16F73F8-B6BD-4EA4-AA19-3246062DEA2A}" srcOrd="0" destOrd="0" presId="urn:microsoft.com/office/officeart/2005/8/layout/vList5"/>
    <dgm:cxn modelId="{03AF89E9-62E3-48A8-8EA5-B25564388CD0}" type="presParOf" srcId="{80A76469-3CAD-47C5-981C-2F827AABBAE4}" destId="{EEE94CE5-275C-4E88-87AE-349A543A402E}" srcOrd="3" destOrd="0" presId="urn:microsoft.com/office/officeart/2005/8/layout/vList5"/>
    <dgm:cxn modelId="{C0C2C397-114A-4D97-93CD-24DE3D94DA97}" type="presParOf" srcId="{80A76469-3CAD-47C5-981C-2F827AABBAE4}" destId="{E2EC2575-BAED-49E3-8D70-D25BE3C5927A}" srcOrd="4" destOrd="0" presId="urn:microsoft.com/office/officeart/2005/8/layout/vList5"/>
    <dgm:cxn modelId="{8AF7B136-6077-4CDE-A420-E3A5955C474D}" type="presParOf" srcId="{E2EC2575-BAED-49E3-8D70-D25BE3C5927A}" destId="{AFCD9AA0-2109-4250-B5C7-DE86963DD4B0}" srcOrd="0" destOrd="0" presId="urn:microsoft.com/office/officeart/2005/8/layout/vList5"/>
    <dgm:cxn modelId="{7FE74ED3-3DB5-416E-8060-4398C2D5FD4A}" type="presParOf" srcId="{80A76469-3CAD-47C5-981C-2F827AABBAE4}" destId="{AA384FD0-2249-4424-8E7E-EAD1A6FD42BD}" srcOrd="5" destOrd="0" presId="urn:microsoft.com/office/officeart/2005/8/layout/vList5"/>
    <dgm:cxn modelId="{3BBFA66B-57C1-4DD9-B165-FC7DC5C4B2F7}" type="presParOf" srcId="{80A76469-3CAD-47C5-981C-2F827AABBAE4}" destId="{C74FCD98-8984-4350-8A89-A215D3A66F7B}" srcOrd="6" destOrd="0" presId="urn:microsoft.com/office/officeart/2005/8/layout/vList5"/>
    <dgm:cxn modelId="{13994DF7-D55D-4B93-850B-3DA2BBC2DC00}" type="presParOf" srcId="{C74FCD98-8984-4350-8A89-A215D3A66F7B}" destId="{5387FEB6-CAD1-40D7-A86D-02F1858FB0AB}" srcOrd="0" destOrd="0" presId="urn:microsoft.com/office/officeart/2005/8/layout/vList5"/>
    <dgm:cxn modelId="{D531E4F5-AEBD-4E4A-AD06-1D281317450E}" type="presParOf" srcId="{80A76469-3CAD-47C5-981C-2F827AABBAE4}" destId="{4F355A25-F5F0-4685-BDB1-EC914FF8ADCF}" srcOrd="7" destOrd="0" presId="urn:microsoft.com/office/officeart/2005/8/layout/vList5"/>
    <dgm:cxn modelId="{27D9DBFC-D50F-4DF3-A73C-167DB329CA43}" type="presParOf" srcId="{80A76469-3CAD-47C5-981C-2F827AABBAE4}" destId="{219694D6-594C-4EE5-B825-C50584AE25FD}" srcOrd="8" destOrd="0" presId="urn:microsoft.com/office/officeart/2005/8/layout/vList5"/>
    <dgm:cxn modelId="{C480C39B-28C7-4973-B832-AD4835A2CE88}" type="presParOf" srcId="{219694D6-594C-4EE5-B825-C50584AE25FD}" destId="{20F1080B-9A82-4D30-B0DF-223884CEE095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1.xml><?xml version="1.0" encoding="utf-8"?>
<dgm:dataModel xmlns:dgm="http://schemas.openxmlformats.org/drawingml/2006/diagram" xmlns:a="http://schemas.openxmlformats.org/drawingml/2006/main">
  <dgm:ptLst>
    <dgm:pt modelId="{D2EA1DF2-9685-4277-9623-AA0121C1E7FA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04A8AB25-4C92-46FF-98E6-22A28ADB207C}">
      <dgm:prSet custT="1"/>
      <dgm:spPr/>
      <dgm:t>
        <a:bodyPr/>
        <a:lstStyle/>
        <a:p>
          <a:pPr rtl="0"/>
          <a:r>
            <a:rPr lang="hu-HU" sz="5200" b="0" dirty="0" smtClean="0"/>
            <a:t>Fejlesztendő területek/2 </a:t>
          </a:r>
          <a:r>
            <a:rPr lang="hu-HU" sz="3200" b="0" dirty="0" smtClean="0"/>
            <a:t/>
          </a:r>
          <a:br>
            <a:rPr lang="hu-HU" sz="3200" b="0" dirty="0" smtClean="0"/>
          </a:br>
          <a:endParaRPr lang="hu-HU" sz="3200" b="0" dirty="0"/>
        </a:p>
      </dgm:t>
    </dgm:pt>
    <dgm:pt modelId="{87724904-D192-4A35-8999-6B1B3253AC91}" type="parTrans" cxnId="{59402B2B-1F1B-4B01-90FA-050EA7455187}">
      <dgm:prSet/>
      <dgm:spPr/>
      <dgm:t>
        <a:bodyPr/>
        <a:lstStyle/>
        <a:p>
          <a:endParaRPr lang="hu-HU"/>
        </a:p>
      </dgm:t>
    </dgm:pt>
    <dgm:pt modelId="{36A70B9F-3552-41CC-BB73-51FE9A7B6025}" type="sibTrans" cxnId="{59402B2B-1F1B-4B01-90FA-050EA7455187}">
      <dgm:prSet/>
      <dgm:spPr/>
      <dgm:t>
        <a:bodyPr/>
        <a:lstStyle/>
        <a:p>
          <a:endParaRPr lang="hu-HU"/>
        </a:p>
      </dgm:t>
    </dgm:pt>
    <dgm:pt modelId="{0CB7339C-BB8C-4991-A23D-AF149655D72C}" type="pres">
      <dgm:prSet presAssocID="{D2EA1DF2-9685-4277-9623-AA0121C1E7FA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2509990-5705-4EE4-90D4-3B113CC50E99}" type="pres">
      <dgm:prSet presAssocID="{04A8AB25-4C92-46FF-98E6-22A28ADB207C}" presName="circle1" presStyleLbl="node1" presStyleIdx="0" presStyleCnt="1"/>
      <dgm:spPr/>
    </dgm:pt>
    <dgm:pt modelId="{B96B8F75-B8DB-42CE-A77E-1CFEBA7F5BC3}" type="pres">
      <dgm:prSet presAssocID="{04A8AB25-4C92-46FF-98E6-22A28ADB207C}" presName="space" presStyleCnt="0"/>
      <dgm:spPr/>
    </dgm:pt>
    <dgm:pt modelId="{5C1C8CE1-237F-4793-83E7-31FAF9BF5E01}" type="pres">
      <dgm:prSet presAssocID="{04A8AB25-4C92-46FF-98E6-22A28ADB207C}" presName="rect1" presStyleLbl="alignAcc1" presStyleIdx="0" presStyleCnt="1"/>
      <dgm:spPr/>
      <dgm:t>
        <a:bodyPr/>
        <a:lstStyle/>
        <a:p>
          <a:endParaRPr lang="hu-HU"/>
        </a:p>
      </dgm:t>
    </dgm:pt>
    <dgm:pt modelId="{A8805D6C-0A5C-4EB3-AE24-FB580890A9ED}" type="pres">
      <dgm:prSet presAssocID="{04A8AB25-4C92-46FF-98E6-22A28ADB207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84D30233-FDAF-4F29-804C-32C828E2A535}" type="presOf" srcId="{04A8AB25-4C92-46FF-98E6-22A28ADB207C}" destId="{A8805D6C-0A5C-4EB3-AE24-FB580890A9ED}" srcOrd="1" destOrd="0" presId="urn:microsoft.com/office/officeart/2005/8/layout/target3"/>
    <dgm:cxn modelId="{A8F1F568-E4BD-43FD-9184-A2F4DA612E4A}" type="presOf" srcId="{04A8AB25-4C92-46FF-98E6-22A28ADB207C}" destId="{5C1C8CE1-237F-4793-83E7-31FAF9BF5E01}" srcOrd="0" destOrd="0" presId="urn:microsoft.com/office/officeart/2005/8/layout/target3"/>
    <dgm:cxn modelId="{59402B2B-1F1B-4B01-90FA-050EA7455187}" srcId="{D2EA1DF2-9685-4277-9623-AA0121C1E7FA}" destId="{04A8AB25-4C92-46FF-98E6-22A28ADB207C}" srcOrd="0" destOrd="0" parTransId="{87724904-D192-4A35-8999-6B1B3253AC91}" sibTransId="{36A70B9F-3552-41CC-BB73-51FE9A7B6025}"/>
    <dgm:cxn modelId="{74EA7C61-5564-4644-AA5F-462C1D182D70}" type="presOf" srcId="{D2EA1DF2-9685-4277-9623-AA0121C1E7FA}" destId="{0CB7339C-BB8C-4991-A23D-AF149655D72C}" srcOrd="0" destOrd="0" presId="urn:microsoft.com/office/officeart/2005/8/layout/target3"/>
    <dgm:cxn modelId="{0270C4CC-CC24-479D-9BC9-D313540D564B}" type="presParOf" srcId="{0CB7339C-BB8C-4991-A23D-AF149655D72C}" destId="{D2509990-5705-4EE4-90D4-3B113CC50E99}" srcOrd="0" destOrd="0" presId="urn:microsoft.com/office/officeart/2005/8/layout/target3"/>
    <dgm:cxn modelId="{F8AB2AE8-1923-46B7-B711-FB6BC9A304AF}" type="presParOf" srcId="{0CB7339C-BB8C-4991-A23D-AF149655D72C}" destId="{B96B8F75-B8DB-42CE-A77E-1CFEBA7F5BC3}" srcOrd="1" destOrd="0" presId="urn:microsoft.com/office/officeart/2005/8/layout/target3"/>
    <dgm:cxn modelId="{933EE6AB-7B71-47A8-8C05-160DBD2B7C76}" type="presParOf" srcId="{0CB7339C-BB8C-4991-A23D-AF149655D72C}" destId="{5C1C8CE1-237F-4793-83E7-31FAF9BF5E01}" srcOrd="2" destOrd="0" presId="urn:microsoft.com/office/officeart/2005/8/layout/target3"/>
    <dgm:cxn modelId="{A7B0A8CE-DB95-4A02-B72A-2DB68D89A0BA}" type="presParOf" srcId="{0CB7339C-BB8C-4991-A23D-AF149655D72C}" destId="{A8805D6C-0A5C-4EB3-AE24-FB580890A9ED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2.xml><?xml version="1.0" encoding="utf-8"?>
<dgm:dataModel xmlns:dgm="http://schemas.openxmlformats.org/drawingml/2006/diagram" xmlns:a="http://schemas.openxmlformats.org/drawingml/2006/main">
  <dgm:ptLst>
    <dgm:pt modelId="{0B69DFB7-F2A0-4FD4-A230-4A1DD2FB075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D7ED6550-F9BC-4FA7-9459-2BDE41329067}">
      <dgm:prSet/>
      <dgm:spPr/>
      <dgm:t>
        <a:bodyPr/>
        <a:lstStyle/>
        <a:p>
          <a:pPr rtl="0"/>
          <a:r>
            <a:rPr lang="hu-HU" smtClean="0"/>
            <a:t>A mérési eljárások egységesítése</a:t>
          </a:r>
          <a:endParaRPr lang="hu-HU"/>
        </a:p>
      </dgm:t>
    </dgm:pt>
    <dgm:pt modelId="{9586BE26-9F53-4D57-92B1-49D508C47651}" type="parTrans" cxnId="{3D05BCB6-AABE-4689-8693-4C44C4883DEA}">
      <dgm:prSet/>
      <dgm:spPr/>
      <dgm:t>
        <a:bodyPr/>
        <a:lstStyle/>
        <a:p>
          <a:endParaRPr lang="hu-HU"/>
        </a:p>
      </dgm:t>
    </dgm:pt>
    <dgm:pt modelId="{B3E91A1E-FA7C-42E1-A4D0-5A5A43C407D0}" type="sibTrans" cxnId="{3D05BCB6-AABE-4689-8693-4C44C4883DEA}">
      <dgm:prSet/>
      <dgm:spPr/>
      <dgm:t>
        <a:bodyPr/>
        <a:lstStyle/>
        <a:p>
          <a:endParaRPr lang="hu-HU"/>
        </a:p>
      </dgm:t>
    </dgm:pt>
    <dgm:pt modelId="{0B4D2457-C38E-449C-B275-69BB1AF0154B}">
      <dgm:prSet/>
      <dgm:spPr/>
      <dgm:t>
        <a:bodyPr/>
        <a:lstStyle/>
        <a:p>
          <a:pPr rtl="0"/>
          <a:r>
            <a:rPr lang="hu-HU" smtClean="0"/>
            <a:t>Az elégedettségi jelzésekről történő beszámolás (közzététel) formájának, tartalmának kialakítása</a:t>
          </a:r>
          <a:endParaRPr lang="hu-HU"/>
        </a:p>
      </dgm:t>
    </dgm:pt>
    <dgm:pt modelId="{47F2980B-69F9-4B25-B5EA-37A20D41032A}" type="parTrans" cxnId="{B25C7F66-178D-4253-B6B8-61E5AAD65A68}">
      <dgm:prSet/>
      <dgm:spPr/>
      <dgm:t>
        <a:bodyPr/>
        <a:lstStyle/>
        <a:p>
          <a:endParaRPr lang="hu-HU"/>
        </a:p>
      </dgm:t>
    </dgm:pt>
    <dgm:pt modelId="{0E2AD46E-6A3D-48FD-ADBA-501EBB1D48AC}" type="sibTrans" cxnId="{B25C7F66-178D-4253-B6B8-61E5AAD65A68}">
      <dgm:prSet/>
      <dgm:spPr/>
      <dgm:t>
        <a:bodyPr/>
        <a:lstStyle/>
        <a:p>
          <a:endParaRPr lang="hu-HU"/>
        </a:p>
      </dgm:t>
    </dgm:pt>
    <dgm:pt modelId="{3BDE9015-D141-458D-B6E6-44AE7ED78290}">
      <dgm:prSet/>
      <dgm:spPr/>
      <dgm:t>
        <a:bodyPr/>
        <a:lstStyle/>
        <a:p>
          <a:pPr rtl="0"/>
          <a:r>
            <a:rPr lang="hu-HU" smtClean="0"/>
            <a:t>Az eredmények társadalmasítása</a:t>
          </a:r>
          <a:endParaRPr lang="hu-HU"/>
        </a:p>
      </dgm:t>
    </dgm:pt>
    <dgm:pt modelId="{86613902-30F2-42CB-B298-5C076D36E662}" type="parTrans" cxnId="{FF23E199-0BF2-4E03-8BD9-35D6DB0FC842}">
      <dgm:prSet/>
      <dgm:spPr/>
      <dgm:t>
        <a:bodyPr/>
        <a:lstStyle/>
        <a:p>
          <a:endParaRPr lang="hu-HU"/>
        </a:p>
      </dgm:t>
    </dgm:pt>
    <dgm:pt modelId="{4662C350-B8A1-4DC9-8CB5-6EDD6336AFD8}" type="sibTrans" cxnId="{FF23E199-0BF2-4E03-8BD9-35D6DB0FC842}">
      <dgm:prSet/>
      <dgm:spPr/>
      <dgm:t>
        <a:bodyPr/>
        <a:lstStyle/>
        <a:p>
          <a:endParaRPr lang="hu-HU"/>
        </a:p>
      </dgm:t>
    </dgm:pt>
    <dgm:pt modelId="{2351624B-D805-4434-B349-F9CC4F87F01D}" type="pres">
      <dgm:prSet presAssocID="{0B69DFB7-F2A0-4FD4-A230-4A1DD2FB075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0AAF707-0A89-41EA-82D8-F905C686BFBD}" type="pres">
      <dgm:prSet presAssocID="{D7ED6550-F9BC-4FA7-9459-2BDE41329067}" presName="linNode" presStyleCnt="0"/>
      <dgm:spPr/>
    </dgm:pt>
    <dgm:pt modelId="{0EA61EF6-A9FD-439E-A847-67EA2D34D254}" type="pres">
      <dgm:prSet presAssocID="{D7ED6550-F9BC-4FA7-9459-2BDE41329067}" presName="parentText" presStyleLbl="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B7FE61D-7DE7-4F09-B753-0E234717A1F5}" type="pres">
      <dgm:prSet presAssocID="{B3E91A1E-FA7C-42E1-A4D0-5A5A43C407D0}" presName="sp" presStyleCnt="0"/>
      <dgm:spPr/>
    </dgm:pt>
    <dgm:pt modelId="{BEB4FDE1-582B-4C64-B2CE-92664D09BD4E}" type="pres">
      <dgm:prSet presAssocID="{0B4D2457-C38E-449C-B275-69BB1AF0154B}" presName="linNode" presStyleCnt="0"/>
      <dgm:spPr/>
    </dgm:pt>
    <dgm:pt modelId="{EF3114B5-FA20-4BCB-9B61-7816CEC73CAB}" type="pres">
      <dgm:prSet presAssocID="{0B4D2457-C38E-449C-B275-69BB1AF0154B}" presName="parentText" presStyleLbl="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E5AA41A-6D3D-4322-94FA-DC5D5CC407C6}" type="pres">
      <dgm:prSet presAssocID="{0E2AD46E-6A3D-48FD-ADBA-501EBB1D48AC}" presName="sp" presStyleCnt="0"/>
      <dgm:spPr/>
    </dgm:pt>
    <dgm:pt modelId="{0AB56B96-5DA7-4B36-BEA9-B456B2B5EB64}" type="pres">
      <dgm:prSet presAssocID="{3BDE9015-D141-458D-B6E6-44AE7ED78290}" presName="linNode" presStyleCnt="0"/>
      <dgm:spPr/>
    </dgm:pt>
    <dgm:pt modelId="{0CB0677F-4260-4E20-99F6-90F412403BC6}" type="pres">
      <dgm:prSet presAssocID="{3BDE9015-D141-458D-B6E6-44AE7ED78290}" presName="parentText" presStyleLbl="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3D05BCB6-AABE-4689-8693-4C44C4883DEA}" srcId="{0B69DFB7-F2A0-4FD4-A230-4A1DD2FB075F}" destId="{D7ED6550-F9BC-4FA7-9459-2BDE41329067}" srcOrd="0" destOrd="0" parTransId="{9586BE26-9F53-4D57-92B1-49D508C47651}" sibTransId="{B3E91A1E-FA7C-42E1-A4D0-5A5A43C407D0}"/>
    <dgm:cxn modelId="{873F4B31-EA74-4A94-AD92-331F76612319}" type="presOf" srcId="{0B4D2457-C38E-449C-B275-69BB1AF0154B}" destId="{EF3114B5-FA20-4BCB-9B61-7816CEC73CAB}" srcOrd="0" destOrd="0" presId="urn:microsoft.com/office/officeart/2005/8/layout/vList5"/>
    <dgm:cxn modelId="{FF23E199-0BF2-4E03-8BD9-35D6DB0FC842}" srcId="{0B69DFB7-F2A0-4FD4-A230-4A1DD2FB075F}" destId="{3BDE9015-D141-458D-B6E6-44AE7ED78290}" srcOrd="2" destOrd="0" parTransId="{86613902-30F2-42CB-B298-5C076D36E662}" sibTransId="{4662C350-B8A1-4DC9-8CB5-6EDD6336AFD8}"/>
    <dgm:cxn modelId="{6EF6F6B9-1AA1-4E81-9F63-0AC6669B8EAB}" type="presOf" srcId="{0B69DFB7-F2A0-4FD4-A230-4A1DD2FB075F}" destId="{2351624B-D805-4434-B349-F9CC4F87F01D}" srcOrd="0" destOrd="0" presId="urn:microsoft.com/office/officeart/2005/8/layout/vList5"/>
    <dgm:cxn modelId="{928B6F21-C956-4382-833D-AC3A40B4E0E8}" type="presOf" srcId="{3BDE9015-D141-458D-B6E6-44AE7ED78290}" destId="{0CB0677F-4260-4E20-99F6-90F412403BC6}" srcOrd="0" destOrd="0" presId="urn:microsoft.com/office/officeart/2005/8/layout/vList5"/>
    <dgm:cxn modelId="{1D8C7D0F-0D72-4009-AD48-27D4D0E6141B}" type="presOf" srcId="{D7ED6550-F9BC-4FA7-9459-2BDE41329067}" destId="{0EA61EF6-A9FD-439E-A847-67EA2D34D254}" srcOrd="0" destOrd="0" presId="urn:microsoft.com/office/officeart/2005/8/layout/vList5"/>
    <dgm:cxn modelId="{B25C7F66-178D-4253-B6B8-61E5AAD65A68}" srcId="{0B69DFB7-F2A0-4FD4-A230-4A1DD2FB075F}" destId="{0B4D2457-C38E-449C-B275-69BB1AF0154B}" srcOrd="1" destOrd="0" parTransId="{47F2980B-69F9-4B25-B5EA-37A20D41032A}" sibTransId="{0E2AD46E-6A3D-48FD-ADBA-501EBB1D48AC}"/>
    <dgm:cxn modelId="{42AD3333-BCD6-47B5-903A-CE471A5AD6EF}" type="presParOf" srcId="{2351624B-D805-4434-B349-F9CC4F87F01D}" destId="{C0AAF707-0A89-41EA-82D8-F905C686BFBD}" srcOrd="0" destOrd="0" presId="urn:microsoft.com/office/officeart/2005/8/layout/vList5"/>
    <dgm:cxn modelId="{189A70E6-0F80-4765-A404-124FA3977093}" type="presParOf" srcId="{C0AAF707-0A89-41EA-82D8-F905C686BFBD}" destId="{0EA61EF6-A9FD-439E-A847-67EA2D34D254}" srcOrd="0" destOrd="0" presId="urn:microsoft.com/office/officeart/2005/8/layout/vList5"/>
    <dgm:cxn modelId="{34392A6E-05A7-4BDA-8623-9332AF4C216F}" type="presParOf" srcId="{2351624B-D805-4434-B349-F9CC4F87F01D}" destId="{2B7FE61D-7DE7-4F09-B753-0E234717A1F5}" srcOrd="1" destOrd="0" presId="urn:microsoft.com/office/officeart/2005/8/layout/vList5"/>
    <dgm:cxn modelId="{1E6E48CC-3728-409F-930B-98E309F6A94B}" type="presParOf" srcId="{2351624B-D805-4434-B349-F9CC4F87F01D}" destId="{BEB4FDE1-582B-4C64-B2CE-92664D09BD4E}" srcOrd="2" destOrd="0" presId="urn:microsoft.com/office/officeart/2005/8/layout/vList5"/>
    <dgm:cxn modelId="{F9278DD5-F034-4920-896A-014ED18D84C6}" type="presParOf" srcId="{BEB4FDE1-582B-4C64-B2CE-92664D09BD4E}" destId="{EF3114B5-FA20-4BCB-9B61-7816CEC73CAB}" srcOrd="0" destOrd="0" presId="urn:microsoft.com/office/officeart/2005/8/layout/vList5"/>
    <dgm:cxn modelId="{33923901-384E-4393-94F9-6C4B415B7017}" type="presParOf" srcId="{2351624B-D805-4434-B349-F9CC4F87F01D}" destId="{0E5AA41A-6D3D-4322-94FA-DC5D5CC407C6}" srcOrd="3" destOrd="0" presId="urn:microsoft.com/office/officeart/2005/8/layout/vList5"/>
    <dgm:cxn modelId="{216F04AE-1F89-4EF6-9168-C476E26FBBF5}" type="presParOf" srcId="{2351624B-D805-4434-B349-F9CC4F87F01D}" destId="{0AB56B96-5DA7-4B36-BEA9-B456B2B5EB64}" srcOrd="4" destOrd="0" presId="urn:microsoft.com/office/officeart/2005/8/layout/vList5"/>
    <dgm:cxn modelId="{DD85F8EC-9943-41CC-94B8-7C08CEC193C2}" type="presParOf" srcId="{0AB56B96-5DA7-4B36-BEA9-B456B2B5EB64}" destId="{0CB0677F-4260-4E20-99F6-90F412403BC6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3.xml><?xml version="1.0" encoding="utf-8"?>
<dgm:dataModel xmlns:dgm="http://schemas.openxmlformats.org/drawingml/2006/diagram" xmlns:a="http://schemas.openxmlformats.org/drawingml/2006/main">
  <dgm:ptLst>
    <dgm:pt modelId="{F89B4AD0-AE0E-4A82-910D-E9EBF13E80DC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5C8113BA-692A-4BD9-ADDE-EC5A52E75DA1}">
      <dgm:prSet/>
      <dgm:spPr/>
      <dgm:t>
        <a:bodyPr/>
        <a:lstStyle/>
        <a:p>
          <a:pPr rtl="0"/>
          <a:r>
            <a:rPr lang="hu-HU" dirty="0" smtClean="0"/>
            <a:t>Használói elégedettség mérése</a:t>
          </a:r>
          <a:endParaRPr lang="hu-HU" dirty="0"/>
        </a:p>
      </dgm:t>
    </dgm:pt>
    <dgm:pt modelId="{309E717E-AD88-428A-A6D1-DEE4B5CC59EA}" type="parTrans" cxnId="{041C0D25-2540-42C5-8B8F-9A61AE214C3B}">
      <dgm:prSet/>
      <dgm:spPr/>
      <dgm:t>
        <a:bodyPr/>
        <a:lstStyle/>
        <a:p>
          <a:endParaRPr lang="hu-HU"/>
        </a:p>
      </dgm:t>
    </dgm:pt>
    <dgm:pt modelId="{86B90C52-EC95-43A1-905D-716CB98940DE}" type="sibTrans" cxnId="{041C0D25-2540-42C5-8B8F-9A61AE214C3B}">
      <dgm:prSet/>
      <dgm:spPr/>
      <dgm:t>
        <a:bodyPr/>
        <a:lstStyle/>
        <a:p>
          <a:endParaRPr lang="hu-HU"/>
        </a:p>
      </dgm:t>
    </dgm:pt>
    <dgm:pt modelId="{FC713004-2B9D-4002-8FE5-3088480F6247}" type="pres">
      <dgm:prSet presAssocID="{F89B4AD0-AE0E-4A82-910D-E9EBF13E80DC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6CE6BABB-3B82-4515-9B9C-7BCB958D643C}" type="pres">
      <dgm:prSet presAssocID="{5C8113BA-692A-4BD9-ADDE-EC5A52E75DA1}" presName="circle1" presStyleLbl="node1" presStyleIdx="0" presStyleCnt="1"/>
      <dgm:spPr/>
    </dgm:pt>
    <dgm:pt modelId="{A4AFC66C-44E7-4D92-B9B7-1D84878B2B1C}" type="pres">
      <dgm:prSet presAssocID="{5C8113BA-692A-4BD9-ADDE-EC5A52E75DA1}" presName="space" presStyleCnt="0"/>
      <dgm:spPr/>
    </dgm:pt>
    <dgm:pt modelId="{2F7D63AC-7105-42B6-94B2-B3C6DABF08C2}" type="pres">
      <dgm:prSet presAssocID="{5C8113BA-692A-4BD9-ADDE-EC5A52E75DA1}" presName="rect1" presStyleLbl="alignAcc1" presStyleIdx="0" presStyleCnt="1"/>
      <dgm:spPr/>
      <dgm:t>
        <a:bodyPr/>
        <a:lstStyle/>
        <a:p>
          <a:endParaRPr lang="hu-HU"/>
        </a:p>
      </dgm:t>
    </dgm:pt>
    <dgm:pt modelId="{A0AACF4C-5E2E-424C-94E9-AC790E53BA47}" type="pres">
      <dgm:prSet presAssocID="{5C8113BA-692A-4BD9-ADDE-EC5A52E75DA1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BB7098E5-73ED-4B98-A766-91B050E98C34}" type="presOf" srcId="{5C8113BA-692A-4BD9-ADDE-EC5A52E75DA1}" destId="{2F7D63AC-7105-42B6-94B2-B3C6DABF08C2}" srcOrd="0" destOrd="0" presId="urn:microsoft.com/office/officeart/2005/8/layout/target3"/>
    <dgm:cxn modelId="{1E7E4C5F-4D15-4C5E-B9C0-8B684DD7E878}" type="presOf" srcId="{5C8113BA-692A-4BD9-ADDE-EC5A52E75DA1}" destId="{A0AACF4C-5E2E-424C-94E9-AC790E53BA47}" srcOrd="1" destOrd="0" presId="urn:microsoft.com/office/officeart/2005/8/layout/target3"/>
    <dgm:cxn modelId="{2E25A3FE-4FEE-41AC-8AC1-671D1960A04F}" type="presOf" srcId="{F89B4AD0-AE0E-4A82-910D-E9EBF13E80DC}" destId="{FC713004-2B9D-4002-8FE5-3088480F6247}" srcOrd="0" destOrd="0" presId="urn:microsoft.com/office/officeart/2005/8/layout/target3"/>
    <dgm:cxn modelId="{041C0D25-2540-42C5-8B8F-9A61AE214C3B}" srcId="{F89B4AD0-AE0E-4A82-910D-E9EBF13E80DC}" destId="{5C8113BA-692A-4BD9-ADDE-EC5A52E75DA1}" srcOrd="0" destOrd="0" parTransId="{309E717E-AD88-428A-A6D1-DEE4B5CC59EA}" sibTransId="{86B90C52-EC95-43A1-905D-716CB98940DE}"/>
    <dgm:cxn modelId="{D98174D0-1EEF-4AE1-BF15-C1E29024262B}" type="presParOf" srcId="{FC713004-2B9D-4002-8FE5-3088480F6247}" destId="{6CE6BABB-3B82-4515-9B9C-7BCB958D643C}" srcOrd="0" destOrd="0" presId="urn:microsoft.com/office/officeart/2005/8/layout/target3"/>
    <dgm:cxn modelId="{4AAD2CFB-247F-4F21-A5BD-C27CCC2F8F0A}" type="presParOf" srcId="{FC713004-2B9D-4002-8FE5-3088480F6247}" destId="{A4AFC66C-44E7-4D92-B9B7-1D84878B2B1C}" srcOrd="1" destOrd="0" presId="urn:microsoft.com/office/officeart/2005/8/layout/target3"/>
    <dgm:cxn modelId="{EE08B763-A569-4ECA-8AC1-A033F515C94F}" type="presParOf" srcId="{FC713004-2B9D-4002-8FE5-3088480F6247}" destId="{2F7D63AC-7105-42B6-94B2-B3C6DABF08C2}" srcOrd="2" destOrd="0" presId="urn:microsoft.com/office/officeart/2005/8/layout/target3"/>
    <dgm:cxn modelId="{5EA8D690-CB83-4613-AA31-49F4C36A4EA9}" type="presParOf" srcId="{FC713004-2B9D-4002-8FE5-3088480F6247}" destId="{A0AACF4C-5E2E-424C-94E9-AC790E53BA4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4.xml><?xml version="1.0" encoding="utf-8"?>
<dgm:dataModel xmlns:dgm="http://schemas.openxmlformats.org/drawingml/2006/diagram" xmlns:a="http://schemas.openxmlformats.org/drawingml/2006/main">
  <dgm:ptLst>
    <dgm:pt modelId="{E11048E5-AC5F-43CD-8A1F-819603B0858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3BBFB1A3-FD9A-4B3B-99C8-3A9A254ADFF6}">
      <dgm:prSet/>
      <dgm:spPr/>
      <dgm:t>
        <a:bodyPr/>
        <a:lstStyle/>
        <a:p>
          <a:pPr rtl="0"/>
          <a:r>
            <a:rPr lang="hu-HU" smtClean="0"/>
            <a:t>Az elégedettség mérés folyamatos, rendszeres feladat.</a:t>
          </a:r>
          <a:endParaRPr lang="hu-HU"/>
        </a:p>
      </dgm:t>
    </dgm:pt>
    <dgm:pt modelId="{DD01B55B-A4F0-4DD0-AA55-E9B0242EA1E6}" type="parTrans" cxnId="{CB1CE721-4DD6-4930-A7B8-F7DCE60389DD}">
      <dgm:prSet/>
      <dgm:spPr/>
      <dgm:t>
        <a:bodyPr/>
        <a:lstStyle/>
        <a:p>
          <a:endParaRPr lang="hu-HU"/>
        </a:p>
      </dgm:t>
    </dgm:pt>
    <dgm:pt modelId="{37A037A5-F882-4C5B-857B-DC571C22922A}" type="sibTrans" cxnId="{CB1CE721-4DD6-4930-A7B8-F7DCE60389DD}">
      <dgm:prSet/>
      <dgm:spPr/>
      <dgm:t>
        <a:bodyPr/>
        <a:lstStyle/>
        <a:p>
          <a:endParaRPr lang="hu-HU"/>
        </a:p>
      </dgm:t>
    </dgm:pt>
    <dgm:pt modelId="{56DDE8A1-F9CB-4E5A-9922-787D78D54547}">
      <dgm:prSet/>
      <dgm:spPr/>
      <dgm:t>
        <a:bodyPr/>
        <a:lstStyle/>
        <a:p>
          <a:pPr algn="just" rtl="0"/>
          <a:r>
            <a:rPr lang="hu-HU" dirty="0" smtClean="0">
              <a:solidFill>
                <a:srgbClr val="FF0000"/>
              </a:solidFill>
            </a:rPr>
            <a:t>A mérés rendszeressége gyakorlattá vált, ugyanakkor a visszacsatolás, a mérési eredmények beépülése a könyvtári tevékenységbe, a mérési eredmények hasznosulása, az erről történő beszámolás, még kevéssé érzékelhető.</a:t>
          </a:r>
          <a:endParaRPr lang="hu-HU" dirty="0">
            <a:solidFill>
              <a:srgbClr val="FF0000"/>
            </a:solidFill>
          </a:endParaRPr>
        </a:p>
      </dgm:t>
    </dgm:pt>
    <dgm:pt modelId="{DBBF1F11-F240-45C6-856D-B3167CA911DD}" type="parTrans" cxnId="{7DB2576B-9F26-4D75-86B1-06475D6A02B4}">
      <dgm:prSet/>
      <dgm:spPr/>
      <dgm:t>
        <a:bodyPr/>
        <a:lstStyle/>
        <a:p>
          <a:endParaRPr lang="hu-HU"/>
        </a:p>
      </dgm:t>
    </dgm:pt>
    <dgm:pt modelId="{1EDCA4F1-D20B-4257-9BE7-642F2D6ECCD6}" type="sibTrans" cxnId="{7DB2576B-9F26-4D75-86B1-06475D6A02B4}">
      <dgm:prSet/>
      <dgm:spPr/>
      <dgm:t>
        <a:bodyPr/>
        <a:lstStyle/>
        <a:p>
          <a:endParaRPr lang="hu-HU"/>
        </a:p>
      </dgm:t>
    </dgm:pt>
    <dgm:pt modelId="{C80BEF34-C8B0-4E9A-8DFB-3EA3246CBAAA}" type="pres">
      <dgm:prSet presAssocID="{E11048E5-AC5F-43CD-8A1F-819603B0858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AF08EAD-EC5F-4531-B7D7-74D35CA21719}" type="pres">
      <dgm:prSet presAssocID="{3BBFB1A3-FD9A-4B3B-99C8-3A9A254ADFF6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B9A6C39-2D23-4424-8252-2ADD88B75106}" type="pres">
      <dgm:prSet presAssocID="{37A037A5-F882-4C5B-857B-DC571C22922A}" presName="spacer" presStyleCnt="0"/>
      <dgm:spPr/>
    </dgm:pt>
    <dgm:pt modelId="{55FD8644-0540-4B28-A779-33694F8DBBF1}" type="pres">
      <dgm:prSet presAssocID="{56DDE8A1-F9CB-4E5A-9922-787D78D54547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09C64BB-5128-4278-838D-BE6A98CAC999}" type="presOf" srcId="{E11048E5-AC5F-43CD-8A1F-819603B0858E}" destId="{C80BEF34-C8B0-4E9A-8DFB-3EA3246CBAAA}" srcOrd="0" destOrd="0" presId="urn:microsoft.com/office/officeart/2005/8/layout/vList2"/>
    <dgm:cxn modelId="{E6D25961-422C-438B-BC03-6643EE220650}" type="presOf" srcId="{56DDE8A1-F9CB-4E5A-9922-787D78D54547}" destId="{55FD8644-0540-4B28-A779-33694F8DBBF1}" srcOrd="0" destOrd="0" presId="urn:microsoft.com/office/officeart/2005/8/layout/vList2"/>
    <dgm:cxn modelId="{CB1CE721-4DD6-4930-A7B8-F7DCE60389DD}" srcId="{E11048E5-AC5F-43CD-8A1F-819603B0858E}" destId="{3BBFB1A3-FD9A-4B3B-99C8-3A9A254ADFF6}" srcOrd="0" destOrd="0" parTransId="{DD01B55B-A4F0-4DD0-AA55-E9B0242EA1E6}" sibTransId="{37A037A5-F882-4C5B-857B-DC571C22922A}"/>
    <dgm:cxn modelId="{7DB2576B-9F26-4D75-86B1-06475D6A02B4}" srcId="{E11048E5-AC5F-43CD-8A1F-819603B0858E}" destId="{56DDE8A1-F9CB-4E5A-9922-787D78D54547}" srcOrd="1" destOrd="0" parTransId="{DBBF1F11-F240-45C6-856D-B3167CA911DD}" sibTransId="{1EDCA4F1-D20B-4257-9BE7-642F2D6ECCD6}"/>
    <dgm:cxn modelId="{E970170A-F212-4A0D-8E54-57316A0E4E2E}" type="presOf" srcId="{3BBFB1A3-FD9A-4B3B-99C8-3A9A254ADFF6}" destId="{8AF08EAD-EC5F-4531-B7D7-74D35CA21719}" srcOrd="0" destOrd="0" presId="urn:microsoft.com/office/officeart/2005/8/layout/vList2"/>
    <dgm:cxn modelId="{CE54A241-9958-481C-BCB0-A0FF25C80608}" type="presParOf" srcId="{C80BEF34-C8B0-4E9A-8DFB-3EA3246CBAAA}" destId="{8AF08EAD-EC5F-4531-B7D7-74D35CA21719}" srcOrd="0" destOrd="0" presId="urn:microsoft.com/office/officeart/2005/8/layout/vList2"/>
    <dgm:cxn modelId="{EB9C7621-AB53-4E78-B4BE-C0E9315CC958}" type="presParOf" srcId="{C80BEF34-C8B0-4E9A-8DFB-3EA3246CBAAA}" destId="{6B9A6C39-2D23-4424-8252-2ADD88B75106}" srcOrd="1" destOrd="0" presId="urn:microsoft.com/office/officeart/2005/8/layout/vList2"/>
    <dgm:cxn modelId="{C23EBAF7-EDD5-4807-819E-7877730FA8C7}" type="presParOf" srcId="{C80BEF34-C8B0-4E9A-8DFB-3EA3246CBAAA}" destId="{55FD8644-0540-4B28-A779-33694F8DBBF1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5.xml><?xml version="1.0" encoding="utf-8"?>
<dgm:dataModel xmlns:dgm="http://schemas.openxmlformats.org/drawingml/2006/diagram" xmlns:a="http://schemas.openxmlformats.org/drawingml/2006/main">
  <dgm:ptLst>
    <dgm:pt modelId="{E69B85EF-E660-470F-9FC8-3B4852AC67A5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B18E279F-901D-40A8-B0CF-A1995E50A25C}">
      <dgm:prSet/>
      <dgm:spPr/>
      <dgm:t>
        <a:bodyPr/>
        <a:lstStyle/>
        <a:p>
          <a:pPr rtl="0"/>
          <a:r>
            <a:rPr lang="hu-HU" b="1" smtClean="0"/>
            <a:t>Fejlesztendő területek/3</a:t>
          </a:r>
          <a:endParaRPr lang="hu-HU"/>
        </a:p>
      </dgm:t>
    </dgm:pt>
    <dgm:pt modelId="{20DC1084-FEC4-41DE-93AB-B927E9AA9587}" type="parTrans" cxnId="{6628470E-4239-4EA1-B017-677522576EAF}">
      <dgm:prSet/>
      <dgm:spPr/>
      <dgm:t>
        <a:bodyPr/>
        <a:lstStyle/>
        <a:p>
          <a:endParaRPr lang="hu-HU"/>
        </a:p>
      </dgm:t>
    </dgm:pt>
    <dgm:pt modelId="{8655225C-4885-4EF1-A172-B4D1F11AB598}" type="sibTrans" cxnId="{6628470E-4239-4EA1-B017-677522576EAF}">
      <dgm:prSet/>
      <dgm:spPr/>
      <dgm:t>
        <a:bodyPr/>
        <a:lstStyle/>
        <a:p>
          <a:endParaRPr lang="hu-HU"/>
        </a:p>
      </dgm:t>
    </dgm:pt>
    <dgm:pt modelId="{65A72EF7-2910-475D-B5CE-358E87BC4894}" type="pres">
      <dgm:prSet presAssocID="{E69B85EF-E660-470F-9FC8-3B4852AC67A5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367C4F7C-5E73-4519-AAD4-9DDBE65BD045}" type="pres">
      <dgm:prSet presAssocID="{B18E279F-901D-40A8-B0CF-A1995E50A25C}" presName="circle1" presStyleLbl="node1" presStyleIdx="0" presStyleCnt="1"/>
      <dgm:spPr/>
    </dgm:pt>
    <dgm:pt modelId="{90AD0218-7777-4CF9-8EC1-75131CA4116A}" type="pres">
      <dgm:prSet presAssocID="{B18E279F-901D-40A8-B0CF-A1995E50A25C}" presName="space" presStyleCnt="0"/>
      <dgm:spPr/>
    </dgm:pt>
    <dgm:pt modelId="{5F21114A-8234-4C10-97E9-D9CD4AE398AA}" type="pres">
      <dgm:prSet presAssocID="{B18E279F-901D-40A8-B0CF-A1995E50A25C}" presName="rect1" presStyleLbl="alignAcc1" presStyleIdx="0" presStyleCnt="1"/>
      <dgm:spPr/>
      <dgm:t>
        <a:bodyPr/>
        <a:lstStyle/>
        <a:p>
          <a:endParaRPr lang="hu-HU"/>
        </a:p>
      </dgm:t>
    </dgm:pt>
    <dgm:pt modelId="{D7CA7C85-ECF6-4C4D-8A58-A92D8E408747}" type="pres">
      <dgm:prSet presAssocID="{B18E279F-901D-40A8-B0CF-A1995E50A25C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37001B8-980F-4C7B-88F6-7D2498E30F4F}" type="presOf" srcId="{B18E279F-901D-40A8-B0CF-A1995E50A25C}" destId="{5F21114A-8234-4C10-97E9-D9CD4AE398AA}" srcOrd="0" destOrd="0" presId="urn:microsoft.com/office/officeart/2005/8/layout/target3"/>
    <dgm:cxn modelId="{6628470E-4239-4EA1-B017-677522576EAF}" srcId="{E69B85EF-E660-470F-9FC8-3B4852AC67A5}" destId="{B18E279F-901D-40A8-B0CF-A1995E50A25C}" srcOrd="0" destOrd="0" parTransId="{20DC1084-FEC4-41DE-93AB-B927E9AA9587}" sibTransId="{8655225C-4885-4EF1-A172-B4D1F11AB598}"/>
    <dgm:cxn modelId="{1CDC9B0C-38EC-4FEC-AED4-DE225CF4BFD7}" type="presOf" srcId="{B18E279F-901D-40A8-B0CF-A1995E50A25C}" destId="{D7CA7C85-ECF6-4C4D-8A58-A92D8E408747}" srcOrd="1" destOrd="0" presId="urn:microsoft.com/office/officeart/2005/8/layout/target3"/>
    <dgm:cxn modelId="{C2CC773F-B601-4326-92A8-537BE947F876}" type="presOf" srcId="{E69B85EF-E660-470F-9FC8-3B4852AC67A5}" destId="{65A72EF7-2910-475D-B5CE-358E87BC4894}" srcOrd="0" destOrd="0" presId="urn:microsoft.com/office/officeart/2005/8/layout/target3"/>
    <dgm:cxn modelId="{017B6FF3-A55B-477B-BCFA-D9660AC2266E}" type="presParOf" srcId="{65A72EF7-2910-475D-B5CE-358E87BC4894}" destId="{367C4F7C-5E73-4519-AAD4-9DDBE65BD045}" srcOrd="0" destOrd="0" presId="urn:microsoft.com/office/officeart/2005/8/layout/target3"/>
    <dgm:cxn modelId="{F018EF92-8432-4124-BA64-55BC36019CE1}" type="presParOf" srcId="{65A72EF7-2910-475D-B5CE-358E87BC4894}" destId="{90AD0218-7777-4CF9-8EC1-75131CA4116A}" srcOrd="1" destOrd="0" presId="urn:microsoft.com/office/officeart/2005/8/layout/target3"/>
    <dgm:cxn modelId="{7A148645-7154-4AD8-BC12-8C52EB98E61B}" type="presParOf" srcId="{65A72EF7-2910-475D-B5CE-358E87BC4894}" destId="{5F21114A-8234-4C10-97E9-D9CD4AE398AA}" srcOrd="2" destOrd="0" presId="urn:microsoft.com/office/officeart/2005/8/layout/target3"/>
    <dgm:cxn modelId="{2937CA52-8930-4FF9-9BA1-DC4E179C2606}" type="presParOf" srcId="{65A72EF7-2910-475D-B5CE-358E87BC4894}" destId="{D7CA7C85-ECF6-4C4D-8A58-A92D8E408747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6.xml><?xml version="1.0" encoding="utf-8"?>
<dgm:dataModel xmlns:dgm="http://schemas.openxmlformats.org/drawingml/2006/diagram" xmlns:a="http://schemas.openxmlformats.org/drawingml/2006/main">
  <dgm:ptLst>
    <dgm:pt modelId="{7A155E8F-F402-4286-9EBA-9DFFACAB41F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B3305BF-E8B5-48E7-9CE7-98BA8C351882}">
      <dgm:prSet/>
      <dgm:spPr/>
      <dgm:t>
        <a:bodyPr/>
        <a:lstStyle/>
        <a:p>
          <a:pPr rtl="0"/>
          <a:r>
            <a:rPr lang="hu-HU" dirty="0" smtClean="0"/>
            <a:t>Társadalmi beágyazottság erősítése</a:t>
          </a:r>
          <a:endParaRPr lang="hu-HU" dirty="0"/>
        </a:p>
      </dgm:t>
    </dgm:pt>
    <dgm:pt modelId="{51930596-EFDD-4084-AF78-3F6D9388D62D}" type="parTrans" cxnId="{378CDCBC-9DAE-4880-9392-52F2188927A2}">
      <dgm:prSet/>
      <dgm:spPr/>
      <dgm:t>
        <a:bodyPr/>
        <a:lstStyle/>
        <a:p>
          <a:endParaRPr lang="hu-HU"/>
        </a:p>
      </dgm:t>
    </dgm:pt>
    <dgm:pt modelId="{42FA59B3-D5CB-4295-A44E-E159F1CF88AB}" type="sibTrans" cxnId="{378CDCBC-9DAE-4880-9392-52F2188927A2}">
      <dgm:prSet/>
      <dgm:spPr/>
      <dgm:t>
        <a:bodyPr/>
        <a:lstStyle/>
        <a:p>
          <a:endParaRPr lang="hu-HU"/>
        </a:p>
      </dgm:t>
    </dgm:pt>
    <dgm:pt modelId="{A9D81B3B-F6C8-48C7-BED0-53476A0DF273}">
      <dgm:prSet/>
      <dgm:spPr/>
      <dgm:t>
        <a:bodyPr/>
        <a:lstStyle/>
        <a:p>
          <a:pPr rtl="0"/>
          <a:r>
            <a:rPr lang="hu-HU" smtClean="0"/>
            <a:t>Proaktív magatartás</a:t>
          </a:r>
          <a:endParaRPr lang="hu-HU"/>
        </a:p>
      </dgm:t>
    </dgm:pt>
    <dgm:pt modelId="{67E2ACC1-FC3C-4211-9AE2-DD0B5DF3B999}" type="parTrans" cxnId="{D4B8D47C-DF22-4255-A62C-677D8DFD268C}">
      <dgm:prSet/>
      <dgm:spPr/>
      <dgm:t>
        <a:bodyPr/>
        <a:lstStyle/>
        <a:p>
          <a:endParaRPr lang="hu-HU"/>
        </a:p>
      </dgm:t>
    </dgm:pt>
    <dgm:pt modelId="{E53E8199-8F74-4C04-9FE6-5B03B05BC0BC}" type="sibTrans" cxnId="{D4B8D47C-DF22-4255-A62C-677D8DFD268C}">
      <dgm:prSet/>
      <dgm:spPr/>
      <dgm:t>
        <a:bodyPr/>
        <a:lstStyle/>
        <a:p>
          <a:endParaRPr lang="hu-HU"/>
        </a:p>
      </dgm:t>
    </dgm:pt>
    <dgm:pt modelId="{0D4DD7C0-3BD8-401D-9462-0204031A4A57}">
      <dgm:prSet/>
      <dgm:spPr/>
      <dgm:t>
        <a:bodyPr/>
        <a:lstStyle/>
        <a:p>
          <a:pPr rtl="0"/>
          <a:r>
            <a:rPr lang="hu-HU" smtClean="0"/>
            <a:t>Külső kapcsolatépítés</a:t>
          </a:r>
          <a:endParaRPr lang="hu-HU"/>
        </a:p>
      </dgm:t>
    </dgm:pt>
    <dgm:pt modelId="{B7D4038F-B0F6-4DDB-AD27-6653C06565A1}" type="parTrans" cxnId="{AAE4D9A3-DB56-46B5-8AB4-D53E6684BE4D}">
      <dgm:prSet/>
      <dgm:spPr/>
      <dgm:t>
        <a:bodyPr/>
        <a:lstStyle/>
        <a:p>
          <a:endParaRPr lang="hu-HU"/>
        </a:p>
      </dgm:t>
    </dgm:pt>
    <dgm:pt modelId="{0E876049-4CFF-4D71-BCA9-31CAB6CBEC5D}" type="sibTrans" cxnId="{AAE4D9A3-DB56-46B5-8AB4-D53E6684BE4D}">
      <dgm:prSet/>
      <dgm:spPr/>
      <dgm:t>
        <a:bodyPr/>
        <a:lstStyle/>
        <a:p>
          <a:endParaRPr lang="hu-HU"/>
        </a:p>
      </dgm:t>
    </dgm:pt>
    <dgm:pt modelId="{C03E2666-B53B-452E-BE5F-2FEE70C78DCF}">
      <dgm:prSet/>
      <dgm:spPr/>
      <dgm:t>
        <a:bodyPr/>
        <a:lstStyle/>
        <a:p>
          <a:pPr rtl="0"/>
          <a:r>
            <a:rPr lang="hu-HU" smtClean="0"/>
            <a:t>Megfelelő tájékoztatási formák kialakítása</a:t>
          </a:r>
          <a:endParaRPr lang="hu-HU"/>
        </a:p>
      </dgm:t>
    </dgm:pt>
    <dgm:pt modelId="{5E803626-0EF8-4F18-9D6E-AB88D9DB67B3}" type="parTrans" cxnId="{8F7AFED3-E25E-4DD2-A9AD-8926BB887E51}">
      <dgm:prSet/>
      <dgm:spPr/>
      <dgm:t>
        <a:bodyPr/>
        <a:lstStyle/>
        <a:p>
          <a:endParaRPr lang="hu-HU"/>
        </a:p>
      </dgm:t>
    </dgm:pt>
    <dgm:pt modelId="{B601D53F-B7E6-4D2B-9F32-DF0A1B2EF736}" type="sibTrans" cxnId="{8F7AFED3-E25E-4DD2-A9AD-8926BB887E51}">
      <dgm:prSet/>
      <dgm:spPr/>
      <dgm:t>
        <a:bodyPr/>
        <a:lstStyle/>
        <a:p>
          <a:endParaRPr lang="hu-HU"/>
        </a:p>
      </dgm:t>
    </dgm:pt>
    <dgm:pt modelId="{97F5E684-478A-4326-BBD6-9A6CFE43998B}">
      <dgm:prSet/>
      <dgm:spPr/>
      <dgm:t>
        <a:bodyPr/>
        <a:lstStyle/>
        <a:p>
          <a:pPr rtl="0"/>
          <a:r>
            <a:rPr lang="hu-HU" smtClean="0"/>
            <a:t>Honlapok</a:t>
          </a:r>
          <a:endParaRPr lang="hu-HU"/>
        </a:p>
      </dgm:t>
    </dgm:pt>
    <dgm:pt modelId="{DCCDCF9B-C39A-45FE-82C7-10381838E6F7}" type="parTrans" cxnId="{A7D29DEE-C819-4520-A067-1AB1D83FD84C}">
      <dgm:prSet/>
      <dgm:spPr/>
      <dgm:t>
        <a:bodyPr/>
        <a:lstStyle/>
        <a:p>
          <a:endParaRPr lang="hu-HU"/>
        </a:p>
      </dgm:t>
    </dgm:pt>
    <dgm:pt modelId="{51645A4C-C89E-4E80-A135-94FB50F6C268}" type="sibTrans" cxnId="{A7D29DEE-C819-4520-A067-1AB1D83FD84C}">
      <dgm:prSet/>
      <dgm:spPr/>
      <dgm:t>
        <a:bodyPr/>
        <a:lstStyle/>
        <a:p>
          <a:endParaRPr lang="hu-HU"/>
        </a:p>
      </dgm:t>
    </dgm:pt>
    <dgm:pt modelId="{EDB0A17F-EB6B-466F-A601-325D7A7FFDC3}" type="pres">
      <dgm:prSet presAssocID="{7A155E8F-F402-4286-9EBA-9DFFACAB41F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AB90E107-2F8A-4D73-86F3-CCAE6DE7875E}" type="pres">
      <dgm:prSet presAssocID="{BB3305BF-E8B5-48E7-9CE7-98BA8C351882}" presName="circle1" presStyleLbl="node1" presStyleIdx="0" presStyleCnt="3"/>
      <dgm:spPr/>
    </dgm:pt>
    <dgm:pt modelId="{D3D0305A-6F7E-46FF-B0A0-3630D68A06D9}" type="pres">
      <dgm:prSet presAssocID="{BB3305BF-E8B5-48E7-9CE7-98BA8C351882}" presName="space" presStyleCnt="0"/>
      <dgm:spPr/>
    </dgm:pt>
    <dgm:pt modelId="{47EB17E5-0BA9-4278-B158-6690114165EA}" type="pres">
      <dgm:prSet presAssocID="{BB3305BF-E8B5-48E7-9CE7-98BA8C351882}" presName="rect1" presStyleLbl="alignAcc1" presStyleIdx="0" presStyleCnt="3"/>
      <dgm:spPr/>
      <dgm:t>
        <a:bodyPr/>
        <a:lstStyle/>
        <a:p>
          <a:endParaRPr lang="hu-HU"/>
        </a:p>
      </dgm:t>
    </dgm:pt>
    <dgm:pt modelId="{0D12E284-471A-4771-B8BE-10094CD53566}" type="pres">
      <dgm:prSet presAssocID="{A9D81B3B-F6C8-48C7-BED0-53476A0DF273}" presName="vertSpace2" presStyleLbl="node1" presStyleIdx="0" presStyleCnt="3"/>
      <dgm:spPr/>
    </dgm:pt>
    <dgm:pt modelId="{711EEACD-0A6E-4AEC-9A96-C14706058CCA}" type="pres">
      <dgm:prSet presAssocID="{A9D81B3B-F6C8-48C7-BED0-53476A0DF273}" presName="circle2" presStyleLbl="node1" presStyleIdx="1" presStyleCnt="3"/>
      <dgm:spPr/>
    </dgm:pt>
    <dgm:pt modelId="{D9351D2C-7A3E-4C2C-82BC-9F2964B71704}" type="pres">
      <dgm:prSet presAssocID="{A9D81B3B-F6C8-48C7-BED0-53476A0DF273}" presName="rect2" presStyleLbl="alignAcc1" presStyleIdx="1" presStyleCnt="3"/>
      <dgm:spPr/>
      <dgm:t>
        <a:bodyPr/>
        <a:lstStyle/>
        <a:p>
          <a:endParaRPr lang="hu-HU"/>
        </a:p>
      </dgm:t>
    </dgm:pt>
    <dgm:pt modelId="{C26B1CD8-1424-4120-9537-7316CFCA4D83}" type="pres">
      <dgm:prSet presAssocID="{0D4DD7C0-3BD8-401D-9462-0204031A4A57}" presName="vertSpace3" presStyleLbl="node1" presStyleIdx="1" presStyleCnt="3"/>
      <dgm:spPr/>
    </dgm:pt>
    <dgm:pt modelId="{B18FB000-8BF9-4682-A5B1-9BEE17907496}" type="pres">
      <dgm:prSet presAssocID="{0D4DD7C0-3BD8-401D-9462-0204031A4A57}" presName="circle3" presStyleLbl="node1" presStyleIdx="2" presStyleCnt="3"/>
      <dgm:spPr/>
    </dgm:pt>
    <dgm:pt modelId="{D5B3FD98-F501-423C-B82D-1A50DB334323}" type="pres">
      <dgm:prSet presAssocID="{0D4DD7C0-3BD8-401D-9462-0204031A4A57}" presName="rect3" presStyleLbl="alignAcc1" presStyleIdx="2" presStyleCnt="3"/>
      <dgm:spPr/>
      <dgm:t>
        <a:bodyPr/>
        <a:lstStyle/>
        <a:p>
          <a:endParaRPr lang="hu-HU"/>
        </a:p>
      </dgm:t>
    </dgm:pt>
    <dgm:pt modelId="{020193DE-86CA-43C7-ABC2-1F64759B6010}" type="pres">
      <dgm:prSet presAssocID="{BB3305BF-E8B5-48E7-9CE7-98BA8C351882}" presName="rect1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44EFFD2-7179-4702-902F-8C70BDF8EDFE}" type="pres">
      <dgm:prSet presAssocID="{BB3305BF-E8B5-48E7-9CE7-98BA8C351882}" presName="rect1ChTx" presStyleLbl="alignAcc1" presStyleIdx="2" presStyleCnt="3">
        <dgm:presLayoutVars>
          <dgm:bulletEnabled val="1"/>
        </dgm:presLayoutVars>
      </dgm:prSet>
      <dgm:spPr/>
    </dgm:pt>
    <dgm:pt modelId="{24FEC02E-7ADC-4817-9601-499325E424EB}" type="pres">
      <dgm:prSet presAssocID="{A9D81B3B-F6C8-48C7-BED0-53476A0DF273}" presName="rect2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D7A5965E-3554-4FB0-B47F-BAD7A6F295DC}" type="pres">
      <dgm:prSet presAssocID="{A9D81B3B-F6C8-48C7-BED0-53476A0DF273}" presName="rect2ChTx" presStyleLbl="alignAcc1" presStyleIdx="2" presStyleCnt="3">
        <dgm:presLayoutVars>
          <dgm:bulletEnabled val="1"/>
        </dgm:presLayoutVars>
      </dgm:prSet>
      <dgm:spPr/>
    </dgm:pt>
    <dgm:pt modelId="{C3555C49-3A25-4338-AFCF-456180370983}" type="pres">
      <dgm:prSet presAssocID="{0D4DD7C0-3BD8-401D-9462-0204031A4A57}" presName="rect3ParTx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2121847-438C-4D5D-A3F9-C8BEBA25C416}" type="pres">
      <dgm:prSet presAssocID="{0D4DD7C0-3BD8-401D-9462-0204031A4A57}" presName="rect3ChTx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EE549A98-9BEC-4A76-815B-4895EA2E9925}" type="presOf" srcId="{C03E2666-B53B-452E-BE5F-2FEE70C78DCF}" destId="{82121847-438C-4D5D-A3F9-C8BEBA25C416}" srcOrd="0" destOrd="0" presId="urn:microsoft.com/office/officeart/2005/8/layout/target3"/>
    <dgm:cxn modelId="{29C8A317-8F28-4F3B-B78B-5405F08C5490}" type="presOf" srcId="{7A155E8F-F402-4286-9EBA-9DFFACAB41FD}" destId="{EDB0A17F-EB6B-466F-A601-325D7A7FFDC3}" srcOrd="0" destOrd="0" presId="urn:microsoft.com/office/officeart/2005/8/layout/target3"/>
    <dgm:cxn modelId="{ACB03003-BE9F-40DE-B7A0-7ABF07C55738}" type="presOf" srcId="{A9D81B3B-F6C8-48C7-BED0-53476A0DF273}" destId="{D9351D2C-7A3E-4C2C-82BC-9F2964B71704}" srcOrd="0" destOrd="0" presId="urn:microsoft.com/office/officeart/2005/8/layout/target3"/>
    <dgm:cxn modelId="{5D2B6BC9-9CDB-4834-BBE0-3AAC04C8817F}" type="presOf" srcId="{97F5E684-478A-4326-BBD6-9A6CFE43998B}" destId="{82121847-438C-4D5D-A3F9-C8BEBA25C416}" srcOrd="0" destOrd="1" presId="urn:microsoft.com/office/officeart/2005/8/layout/target3"/>
    <dgm:cxn modelId="{378CDCBC-9DAE-4880-9392-52F2188927A2}" srcId="{7A155E8F-F402-4286-9EBA-9DFFACAB41FD}" destId="{BB3305BF-E8B5-48E7-9CE7-98BA8C351882}" srcOrd="0" destOrd="0" parTransId="{51930596-EFDD-4084-AF78-3F6D9388D62D}" sibTransId="{42FA59B3-D5CB-4295-A44E-E159F1CF88AB}"/>
    <dgm:cxn modelId="{D4B8D47C-DF22-4255-A62C-677D8DFD268C}" srcId="{7A155E8F-F402-4286-9EBA-9DFFACAB41FD}" destId="{A9D81B3B-F6C8-48C7-BED0-53476A0DF273}" srcOrd="1" destOrd="0" parTransId="{67E2ACC1-FC3C-4211-9AE2-DD0B5DF3B999}" sibTransId="{E53E8199-8F74-4C04-9FE6-5B03B05BC0BC}"/>
    <dgm:cxn modelId="{AAE4D9A3-DB56-46B5-8AB4-D53E6684BE4D}" srcId="{7A155E8F-F402-4286-9EBA-9DFFACAB41FD}" destId="{0D4DD7C0-3BD8-401D-9462-0204031A4A57}" srcOrd="2" destOrd="0" parTransId="{B7D4038F-B0F6-4DDB-AD27-6653C06565A1}" sibTransId="{0E876049-4CFF-4D71-BCA9-31CAB6CBEC5D}"/>
    <dgm:cxn modelId="{A7D29DEE-C819-4520-A067-1AB1D83FD84C}" srcId="{0D4DD7C0-3BD8-401D-9462-0204031A4A57}" destId="{97F5E684-478A-4326-BBD6-9A6CFE43998B}" srcOrd="1" destOrd="0" parTransId="{DCCDCF9B-C39A-45FE-82C7-10381838E6F7}" sibTransId="{51645A4C-C89E-4E80-A135-94FB50F6C268}"/>
    <dgm:cxn modelId="{8F7AFED3-E25E-4DD2-A9AD-8926BB887E51}" srcId="{0D4DD7C0-3BD8-401D-9462-0204031A4A57}" destId="{C03E2666-B53B-452E-BE5F-2FEE70C78DCF}" srcOrd="0" destOrd="0" parTransId="{5E803626-0EF8-4F18-9D6E-AB88D9DB67B3}" sibTransId="{B601D53F-B7E6-4D2B-9F32-DF0A1B2EF736}"/>
    <dgm:cxn modelId="{30CA173F-3776-4696-8060-AB9A078921A3}" type="presOf" srcId="{BB3305BF-E8B5-48E7-9CE7-98BA8C351882}" destId="{020193DE-86CA-43C7-ABC2-1F64759B6010}" srcOrd="1" destOrd="0" presId="urn:microsoft.com/office/officeart/2005/8/layout/target3"/>
    <dgm:cxn modelId="{C6428F40-9436-4DC0-8927-349633CC9BDA}" type="presOf" srcId="{0D4DD7C0-3BD8-401D-9462-0204031A4A57}" destId="{C3555C49-3A25-4338-AFCF-456180370983}" srcOrd="1" destOrd="0" presId="urn:microsoft.com/office/officeart/2005/8/layout/target3"/>
    <dgm:cxn modelId="{DDE44DEB-6CE7-4BB1-90F1-D34154860ED9}" type="presOf" srcId="{A9D81B3B-F6C8-48C7-BED0-53476A0DF273}" destId="{24FEC02E-7ADC-4817-9601-499325E424EB}" srcOrd="1" destOrd="0" presId="urn:microsoft.com/office/officeart/2005/8/layout/target3"/>
    <dgm:cxn modelId="{C26398EB-685B-400F-8E6F-7D5A57D8CA98}" type="presOf" srcId="{0D4DD7C0-3BD8-401D-9462-0204031A4A57}" destId="{D5B3FD98-F501-423C-B82D-1A50DB334323}" srcOrd="0" destOrd="0" presId="urn:microsoft.com/office/officeart/2005/8/layout/target3"/>
    <dgm:cxn modelId="{E4F96C0E-1A4E-49A2-A30F-61C138AA3910}" type="presOf" srcId="{BB3305BF-E8B5-48E7-9CE7-98BA8C351882}" destId="{47EB17E5-0BA9-4278-B158-6690114165EA}" srcOrd="0" destOrd="0" presId="urn:microsoft.com/office/officeart/2005/8/layout/target3"/>
    <dgm:cxn modelId="{29D97783-1C88-4B6C-ADF4-5922F0B14C64}" type="presParOf" srcId="{EDB0A17F-EB6B-466F-A601-325D7A7FFDC3}" destId="{AB90E107-2F8A-4D73-86F3-CCAE6DE7875E}" srcOrd="0" destOrd="0" presId="urn:microsoft.com/office/officeart/2005/8/layout/target3"/>
    <dgm:cxn modelId="{C4406BFE-1634-4687-A78C-62B6FEA224A7}" type="presParOf" srcId="{EDB0A17F-EB6B-466F-A601-325D7A7FFDC3}" destId="{D3D0305A-6F7E-46FF-B0A0-3630D68A06D9}" srcOrd="1" destOrd="0" presId="urn:microsoft.com/office/officeart/2005/8/layout/target3"/>
    <dgm:cxn modelId="{F9BA1078-E8F1-4B4D-B6F0-0E12ACA37E7E}" type="presParOf" srcId="{EDB0A17F-EB6B-466F-A601-325D7A7FFDC3}" destId="{47EB17E5-0BA9-4278-B158-6690114165EA}" srcOrd="2" destOrd="0" presId="urn:microsoft.com/office/officeart/2005/8/layout/target3"/>
    <dgm:cxn modelId="{3B87D0C9-7B06-4D5A-8E79-95C12A6A31C2}" type="presParOf" srcId="{EDB0A17F-EB6B-466F-A601-325D7A7FFDC3}" destId="{0D12E284-471A-4771-B8BE-10094CD53566}" srcOrd="3" destOrd="0" presId="urn:microsoft.com/office/officeart/2005/8/layout/target3"/>
    <dgm:cxn modelId="{76ABF2CE-3D6C-44BE-A4F3-8BA89161FE33}" type="presParOf" srcId="{EDB0A17F-EB6B-466F-A601-325D7A7FFDC3}" destId="{711EEACD-0A6E-4AEC-9A96-C14706058CCA}" srcOrd="4" destOrd="0" presId="urn:microsoft.com/office/officeart/2005/8/layout/target3"/>
    <dgm:cxn modelId="{14FD2FFC-CAD6-4211-82D5-DEE75E62D471}" type="presParOf" srcId="{EDB0A17F-EB6B-466F-A601-325D7A7FFDC3}" destId="{D9351D2C-7A3E-4C2C-82BC-9F2964B71704}" srcOrd="5" destOrd="0" presId="urn:microsoft.com/office/officeart/2005/8/layout/target3"/>
    <dgm:cxn modelId="{2ACD0B60-F689-46FD-BE90-BF55AAFB508F}" type="presParOf" srcId="{EDB0A17F-EB6B-466F-A601-325D7A7FFDC3}" destId="{C26B1CD8-1424-4120-9537-7316CFCA4D83}" srcOrd="6" destOrd="0" presId="urn:microsoft.com/office/officeart/2005/8/layout/target3"/>
    <dgm:cxn modelId="{E84FF8E3-90DC-430A-A2A2-12D3238012F7}" type="presParOf" srcId="{EDB0A17F-EB6B-466F-A601-325D7A7FFDC3}" destId="{B18FB000-8BF9-4682-A5B1-9BEE17907496}" srcOrd="7" destOrd="0" presId="urn:microsoft.com/office/officeart/2005/8/layout/target3"/>
    <dgm:cxn modelId="{25BF7725-BA06-44E8-8FCF-305E9610C51B}" type="presParOf" srcId="{EDB0A17F-EB6B-466F-A601-325D7A7FFDC3}" destId="{D5B3FD98-F501-423C-B82D-1A50DB334323}" srcOrd="8" destOrd="0" presId="urn:microsoft.com/office/officeart/2005/8/layout/target3"/>
    <dgm:cxn modelId="{F6A7A4E6-B36B-4360-AA3D-E8F7C368C3ED}" type="presParOf" srcId="{EDB0A17F-EB6B-466F-A601-325D7A7FFDC3}" destId="{020193DE-86CA-43C7-ABC2-1F64759B6010}" srcOrd="9" destOrd="0" presId="urn:microsoft.com/office/officeart/2005/8/layout/target3"/>
    <dgm:cxn modelId="{A3F48D4F-F5B1-4770-A605-F51E6DAD8E80}" type="presParOf" srcId="{EDB0A17F-EB6B-466F-A601-325D7A7FFDC3}" destId="{D44EFFD2-7179-4702-902F-8C70BDF8EDFE}" srcOrd="10" destOrd="0" presId="urn:microsoft.com/office/officeart/2005/8/layout/target3"/>
    <dgm:cxn modelId="{B28D9EF5-DC53-4627-8430-C0415661BD6B}" type="presParOf" srcId="{EDB0A17F-EB6B-466F-A601-325D7A7FFDC3}" destId="{24FEC02E-7ADC-4817-9601-499325E424EB}" srcOrd="11" destOrd="0" presId="urn:microsoft.com/office/officeart/2005/8/layout/target3"/>
    <dgm:cxn modelId="{D188F6EC-C9B1-42B1-9422-28E0C52D4B0F}" type="presParOf" srcId="{EDB0A17F-EB6B-466F-A601-325D7A7FFDC3}" destId="{D7A5965E-3554-4FB0-B47F-BAD7A6F295DC}" srcOrd="12" destOrd="0" presId="urn:microsoft.com/office/officeart/2005/8/layout/target3"/>
    <dgm:cxn modelId="{21796066-BC5F-461E-9BAE-A5238BB34438}" type="presParOf" srcId="{EDB0A17F-EB6B-466F-A601-325D7A7FFDC3}" destId="{C3555C49-3A25-4338-AFCF-456180370983}" srcOrd="13" destOrd="0" presId="urn:microsoft.com/office/officeart/2005/8/layout/target3"/>
    <dgm:cxn modelId="{2368AAD7-AAF9-4D2F-9AC7-B1ED4FFFFFF8}" type="presParOf" srcId="{EDB0A17F-EB6B-466F-A601-325D7A7FFDC3}" destId="{82121847-438C-4D5D-A3F9-C8BEBA25C416}" srcOrd="14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27.xml><?xml version="1.0" encoding="utf-8"?>
<dgm:dataModel xmlns:dgm="http://schemas.openxmlformats.org/drawingml/2006/diagram" xmlns:a="http://schemas.openxmlformats.org/drawingml/2006/main">
  <dgm:ptLst>
    <dgm:pt modelId="{79499D19-38D3-4E93-ADFC-BD48C1D9D74D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D3B5D138-7E41-4910-9716-66CE8139E39A}">
      <dgm:prSet/>
      <dgm:spPr/>
      <dgm:t>
        <a:bodyPr/>
        <a:lstStyle/>
        <a:p>
          <a:pPr rtl="0"/>
          <a:r>
            <a:rPr lang="hu-HU" smtClean="0"/>
            <a:t>Továbblépési lehetőségek</a:t>
          </a:r>
          <a:br>
            <a:rPr lang="hu-HU" smtClean="0"/>
          </a:br>
          <a:endParaRPr lang="hu-HU"/>
        </a:p>
      </dgm:t>
    </dgm:pt>
    <dgm:pt modelId="{1FDA6E2C-F59A-49AA-9D5E-026D7EA24CB0}" type="parTrans" cxnId="{637B6D54-910F-4172-8BAF-F8EBA5120DD9}">
      <dgm:prSet/>
      <dgm:spPr/>
      <dgm:t>
        <a:bodyPr/>
        <a:lstStyle/>
        <a:p>
          <a:endParaRPr lang="hu-HU"/>
        </a:p>
      </dgm:t>
    </dgm:pt>
    <dgm:pt modelId="{6A1B70CC-B766-4DD4-9359-819BC536F730}" type="sibTrans" cxnId="{637B6D54-910F-4172-8BAF-F8EBA5120DD9}">
      <dgm:prSet/>
      <dgm:spPr/>
      <dgm:t>
        <a:bodyPr/>
        <a:lstStyle/>
        <a:p>
          <a:endParaRPr lang="hu-HU"/>
        </a:p>
      </dgm:t>
    </dgm:pt>
    <dgm:pt modelId="{8E545376-515C-4E8D-9753-8A1E33ACD122}" type="pres">
      <dgm:prSet presAssocID="{79499D19-38D3-4E93-ADFC-BD48C1D9D74D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173B71C0-6EAE-431F-BF2B-8A84C7563ABD}" type="pres">
      <dgm:prSet presAssocID="{D3B5D138-7E41-4910-9716-66CE8139E39A}" presName="circle1" presStyleLbl="node1" presStyleIdx="0" presStyleCnt="1"/>
      <dgm:spPr/>
    </dgm:pt>
    <dgm:pt modelId="{83F421BD-5A0E-499E-ADAB-98D0CFA2837E}" type="pres">
      <dgm:prSet presAssocID="{D3B5D138-7E41-4910-9716-66CE8139E39A}" presName="space" presStyleCnt="0"/>
      <dgm:spPr/>
    </dgm:pt>
    <dgm:pt modelId="{C184CEC2-9FEB-4549-878B-BB3624873DAE}" type="pres">
      <dgm:prSet presAssocID="{D3B5D138-7E41-4910-9716-66CE8139E39A}" presName="rect1" presStyleLbl="alignAcc1" presStyleIdx="0" presStyleCnt="1"/>
      <dgm:spPr/>
      <dgm:t>
        <a:bodyPr/>
        <a:lstStyle/>
        <a:p>
          <a:endParaRPr lang="hu-HU"/>
        </a:p>
      </dgm:t>
    </dgm:pt>
    <dgm:pt modelId="{0D7CEFF1-0482-445F-965A-4794452B1476}" type="pres">
      <dgm:prSet presAssocID="{D3B5D138-7E41-4910-9716-66CE8139E39A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637B6D54-910F-4172-8BAF-F8EBA5120DD9}" srcId="{79499D19-38D3-4E93-ADFC-BD48C1D9D74D}" destId="{D3B5D138-7E41-4910-9716-66CE8139E39A}" srcOrd="0" destOrd="0" parTransId="{1FDA6E2C-F59A-49AA-9D5E-026D7EA24CB0}" sibTransId="{6A1B70CC-B766-4DD4-9359-819BC536F730}"/>
    <dgm:cxn modelId="{4E2F1289-3A2C-4FF7-AECC-84DF29807EAF}" type="presOf" srcId="{D3B5D138-7E41-4910-9716-66CE8139E39A}" destId="{0D7CEFF1-0482-445F-965A-4794452B1476}" srcOrd="1" destOrd="0" presId="urn:microsoft.com/office/officeart/2005/8/layout/target3"/>
    <dgm:cxn modelId="{D6744FC8-606E-4DDA-A032-8A0284E1490D}" type="presOf" srcId="{79499D19-38D3-4E93-ADFC-BD48C1D9D74D}" destId="{8E545376-515C-4E8D-9753-8A1E33ACD122}" srcOrd="0" destOrd="0" presId="urn:microsoft.com/office/officeart/2005/8/layout/target3"/>
    <dgm:cxn modelId="{2D277428-A69D-4B23-8290-07B4113A80BC}" type="presOf" srcId="{D3B5D138-7E41-4910-9716-66CE8139E39A}" destId="{C184CEC2-9FEB-4549-878B-BB3624873DAE}" srcOrd="0" destOrd="0" presId="urn:microsoft.com/office/officeart/2005/8/layout/target3"/>
    <dgm:cxn modelId="{3FFB11CC-9BA2-4620-8543-8D0422712AF4}" type="presParOf" srcId="{8E545376-515C-4E8D-9753-8A1E33ACD122}" destId="{173B71C0-6EAE-431F-BF2B-8A84C7563ABD}" srcOrd="0" destOrd="0" presId="urn:microsoft.com/office/officeart/2005/8/layout/target3"/>
    <dgm:cxn modelId="{24A9E5E1-B90F-4FB6-80BF-1D21DAC8DA45}" type="presParOf" srcId="{8E545376-515C-4E8D-9753-8A1E33ACD122}" destId="{83F421BD-5A0E-499E-ADAB-98D0CFA2837E}" srcOrd="1" destOrd="0" presId="urn:microsoft.com/office/officeart/2005/8/layout/target3"/>
    <dgm:cxn modelId="{F1727268-2649-4B4D-AA5A-BA54450B3901}" type="presParOf" srcId="{8E545376-515C-4E8D-9753-8A1E33ACD122}" destId="{C184CEC2-9FEB-4549-878B-BB3624873DAE}" srcOrd="2" destOrd="0" presId="urn:microsoft.com/office/officeart/2005/8/layout/target3"/>
    <dgm:cxn modelId="{009FD16D-B3F0-49B3-9CE4-FF69AFD636CF}" type="presParOf" srcId="{8E545376-515C-4E8D-9753-8A1E33ACD122}" destId="{0D7CEFF1-0482-445F-965A-4794452B1476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28.xml><?xml version="1.0" encoding="utf-8"?>
<dgm:dataModel xmlns:dgm="http://schemas.openxmlformats.org/drawingml/2006/diagram" xmlns:a="http://schemas.openxmlformats.org/drawingml/2006/main">
  <dgm:ptLst>
    <dgm:pt modelId="{6F4A52F2-28B7-4DB0-9D92-9AD8E80E7E3E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A6F6132-FA21-4919-B475-E2B873D88918}">
      <dgm:prSet/>
      <dgm:spPr/>
      <dgm:t>
        <a:bodyPr/>
        <a:lstStyle/>
        <a:p>
          <a:pPr rtl="0"/>
          <a:r>
            <a:rPr lang="hu-HU" smtClean="0"/>
            <a:t>NKA infrastrukturális fejlesztési pillér megtartása</a:t>
          </a:r>
          <a:endParaRPr lang="hu-HU"/>
        </a:p>
      </dgm:t>
    </dgm:pt>
    <dgm:pt modelId="{6AE8E88C-75D7-4F6B-AF63-AB07E98A3CFE}" type="parTrans" cxnId="{9D94338D-E993-478C-86C6-5D95ECD29122}">
      <dgm:prSet/>
      <dgm:spPr/>
      <dgm:t>
        <a:bodyPr/>
        <a:lstStyle/>
        <a:p>
          <a:endParaRPr lang="hu-HU"/>
        </a:p>
      </dgm:t>
    </dgm:pt>
    <dgm:pt modelId="{2EEF4E28-1EB2-4058-A48A-D46D1BF8E15E}" type="sibTrans" cxnId="{9D94338D-E993-478C-86C6-5D95ECD29122}">
      <dgm:prSet/>
      <dgm:spPr/>
      <dgm:t>
        <a:bodyPr/>
        <a:lstStyle/>
        <a:p>
          <a:endParaRPr lang="hu-HU"/>
        </a:p>
      </dgm:t>
    </dgm:pt>
    <dgm:pt modelId="{17914FC2-B0BD-4A41-8A9A-F897BA05A02C}">
      <dgm:prSet/>
      <dgm:spPr/>
      <dgm:t>
        <a:bodyPr/>
        <a:lstStyle/>
        <a:p>
          <a:pPr rtl="0"/>
          <a:r>
            <a:rPr lang="hu-HU" smtClean="0"/>
            <a:t>VEKOP források megszerzése</a:t>
          </a:r>
          <a:endParaRPr lang="hu-HU"/>
        </a:p>
      </dgm:t>
    </dgm:pt>
    <dgm:pt modelId="{F0E863D6-BD5C-40A2-95A5-976DACA72EC0}" type="parTrans" cxnId="{E5744763-6459-4B66-8115-0D018CB087FE}">
      <dgm:prSet/>
      <dgm:spPr/>
      <dgm:t>
        <a:bodyPr/>
        <a:lstStyle/>
        <a:p>
          <a:endParaRPr lang="hu-HU"/>
        </a:p>
      </dgm:t>
    </dgm:pt>
    <dgm:pt modelId="{F9F6AA2F-0E52-4D29-9703-360E9BD65FA7}" type="sibTrans" cxnId="{E5744763-6459-4B66-8115-0D018CB087FE}">
      <dgm:prSet/>
      <dgm:spPr/>
      <dgm:t>
        <a:bodyPr/>
        <a:lstStyle/>
        <a:p>
          <a:endParaRPr lang="hu-HU"/>
        </a:p>
      </dgm:t>
    </dgm:pt>
    <dgm:pt modelId="{D9BB449C-AC33-41A6-9D10-8578721701CF}">
      <dgm:prSet/>
      <dgm:spPr/>
      <dgm:t>
        <a:bodyPr/>
        <a:lstStyle/>
        <a:p>
          <a:pPr rtl="0"/>
          <a:r>
            <a:rPr lang="hu-HU" dirty="0" smtClean="0"/>
            <a:t>A cselekvő közösség, az aktív közösségi szerepvállalás előmozdítása . / az EFOP 1.3.1/</a:t>
          </a:r>
        </a:p>
        <a:p>
          <a:pPr rtl="0"/>
          <a:r>
            <a:rPr lang="hu-HU" dirty="0" smtClean="0"/>
            <a:t> </a:t>
          </a:r>
          <a:r>
            <a:rPr lang="hu-HU" smtClean="0"/>
            <a:t>DNFP fejlesztései</a:t>
          </a:r>
          <a:endParaRPr lang="hu-HU" dirty="0"/>
        </a:p>
      </dgm:t>
    </dgm:pt>
    <dgm:pt modelId="{36A05576-D6C8-41CD-AF20-7D7121975D36}" type="parTrans" cxnId="{5ADD47B6-32E3-4452-96D4-D4362A4888AF}">
      <dgm:prSet/>
      <dgm:spPr/>
      <dgm:t>
        <a:bodyPr/>
        <a:lstStyle/>
        <a:p>
          <a:endParaRPr lang="hu-HU"/>
        </a:p>
      </dgm:t>
    </dgm:pt>
    <dgm:pt modelId="{D19B0043-7DDC-4573-BD8B-0AB4DFBD67F1}" type="sibTrans" cxnId="{5ADD47B6-32E3-4452-96D4-D4362A4888AF}">
      <dgm:prSet/>
      <dgm:spPr/>
      <dgm:t>
        <a:bodyPr/>
        <a:lstStyle/>
        <a:p>
          <a:endParaRPr lang="hu-HU"/>
        </a:p>
      </dgm:t>
    </dgm:pt>
    <dgm:pt modelId="{FE09F092-789C-4164-909C-20E522DE8360}">
      <dgm:prSet/>
      <dgm:spPr/>
      <dgm:t>
        <a:bodyPr/>
        <a:lstStyle/>
        <a:p>
          <a:r>
            <a:rPr lang="hu-HU" dirty="0" smtClean="0"/>
            <a:t>A kulturális közfoglalkoztatás  lehetőségeinek kihasználása– könyvtári láb új feltételekkel </a:t>
          </a:r>
          <a:endParaRPr lang="hu-HU" dirty="0"/>
        </a:p>
      </dgm:t>
    </dgm:pt>
    <dgm:pt modelId="{BAD8A3EF-FD41-4D3C-A7BB-28A0C4AB3E32}" type="parTrans" cxnId="{B139FC82-8B90-4EAF-91D6-217634047FAA}">
      <dgm:prSet/>
      <dgm:spPr/>
      <dgm:t>
        <a:bodyPr/>
        <a:lstStyle/>
        <a:p>
          <a:endParaRPr lang="hu-HU"/>
        </a:p>
      </dgm:t>
    </dgm:pt>
    <dgm:pt modelId="{941BD2C7-9DAE-4DC8-9167-0E7F2DE79AA8}" type="sibTrans" cxnId="{B139FC82-8B90-4EAF-91D6-217634047FAA}">
      <dgm:prSet/>
      <dgm:spPr/>
      <dgm:t>
        <a:bodyPr/>
        <a:lstStyle/>
        <a:p>
          <a:endParaRPr lang="hu-HU"/>
        </a:p>
      </dgm:t>
    </dgm:pt>
    <dgm:pt modelId="{9F784895-8242-4166-B526-1BCF92DCB2B7}" type="pres">
      <dgm:prSet presAssocID="{6F4A52F2-28B7-4DB0-9D92-9AD8E80E7E3E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567C62D-CE7F-4DDA-B115-920B6BF684EE}" type="pres">
      <dgm:prSet presAssocID="{FA6F6132-FA21-4919-B475-E2B873D88918}" presName="parentText" presStyleLbl="node1" presStyleIdx="0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8E2FF2B-4BC0-436F-9BD3-55F1487C4757}" type="pres">
      <dgm:prSet presAssocID="{2EEF4E28-1EB2-4058-A48A-D46D1BF8E15E}" presName="spacer" presStyleCnt="0"/>
      <dgm:spPr/>
    </dgm:pt>
    <dgm:pt modelId="{16AFC1B6-8803-4F53-915A-0C79585F363C}" type="pres">
      <dgm:prSet presAssocID="{17914FC2-B0BD-4A41-8A9A-F897BA05A02C}" presName="parentText" presStyleLbl="node1" presStyleIdx="1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CDE8E42-530A-4690-9B38-15794CBB5C57}" type="pres">
      <dgm:prSet presAssocID="{F9F6AA2F-0E52-4D29-9703-360E9BD65FA7}" presName="spacer" presStyleCnt="0"/>
      <dgm:spPr/>
    </dgm:pt>
    <dgm:pt modelId="{A337BDD9-C69F-49C6-BF3C-F5382657B66A}" type="pres">
      <dgm:prSet presAssocID="{D9BB449C-AC33-41A6-9D10-8578721701CF}" presName="parentText" presStyleLbl="node1" presStyleIdx="2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CA4D946-73F3-4780-9A2F-6C64D49AE9CC}" type="pres">
      <dgm:prSet presAssocID="{D19B0043-7DDC-4573-BD8B-0AB4DFBD67F1}" presName="spacer" presStyleCnt="0"/>
      <dgm:spPr/>
    </dgm:pt>
    <dgm:pt modelId="{F76676F8-9002-4938-A3F2-08B8E677729C}" type="pres">
      <dgm:prSet presAssocID="{FE09F092-789C-4164-909C-20E522DE8360}" presName="parentText" presStyleLbl="node1" presStyleIdx="3" presStyleCnt="4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D94338D-E993-478C-86C6-5D95ECD29122}" srcId="{6F4A52F2-28B7-4DB0-9D92-9AD8E80E7E3E}" destId="{FA6F6132-FA21-4919-B475-E2B873D88918}" srcOrd="0" destOrd="0" parTransId="{6AE8E88C-75D7-4F6B-AF63-AB07E98A3CFE}" sibTransId="{2EEF4E28-1EB2-4058-A48A-D46D1BF8E15E}"/>
    <dgm:cxn modelId="{5ADD47B6-32E3-4452-96D4-D4362A4888AF}" srcId="{6F4A52F2-28B7-4DB0-9D92-9AD8E80E7E3E}" destId="{D9BB449C-AC33-41A6-9D10-8578721701CF}" srcOrd="2" destOrd="0" parTransId="{36A05576-D6C8-41CD-AF20-7D7121975D36}" sibTransId="{D19B0043-7DDC-4573-BD8B-0AB4DFBD67F1}"/>
    <dgm:cxn modelId="{712949E9-8FF1-4E1B-B423-3D5601557483}" type="presOf" srcId="{FA6F6132-FA21-4919-B475-E2B873D88918}" destId="{7567C62D-CE7F-4DDA-B115-920B6BF684EE}" srcOrd="0" destOrd="0" presId="urn:microsoft.com/office/officeart/2005/8/layout/vList2"/>
    <dgm:cxn modelId="{C6DA1BE9-9E9A-46DB-94AF-2AD0EAA5D0B9}" type="presOf" srcId="{D9BB449C-AC33-41A6-9D10-8578721701CF}" destId="{A337BDD9-C69F-49C6-BF3C-F5382657B66A}" srcOrd="0" destOrd="0" presId="urn:microsoft.com/office/officeart/2005/8/layout/vList2"/>
    <dgm:cxn modelId="{CD70A92F-4DEC-4434-AAF7-264675BF5217}" type="presOf" srcId="{6F4A52F2-28B7-4DB0-9D92-9AD8E80E7E3E}" destId="{9F784895-8242-4166-B526-1BCF92DCB2B7}" srcOrd="0" destOrd="0" presId="urn:microsoft.com/office/officeart/2005/8/layout/vList2"/>
    <dgm:cxn modelId="{B139FC82-8B90-4EAF-91D6-217634047FAA}" srcId="{6F4A52F2-28B7-4DB0-9D92-9AD8E80E7E3E}" destId="{FE09F092-789C-4164-909C-20E522DE8360}" srcOrd="3" destOrd="0" parTransId="{BAD8A3EF-FD41-4D3C-A7BB-28A0C4AB3E32}" sibTransId="{941BD2C7-9DAE-4DC8-9167-0E7F2DE79AA8}"/>
    <dgm:cxn modelId="{90A6BC77-E7B2-4D8F-B7A3-D2041BA8FE3B}" type="presOf" srcId="{FE09F092-789C-4164-909C-20E522DE8360}" destId="{F76676F8-9002-4938-A3F2-08B8E677729C}" srcOrd="0" destOrd="0" presId="urn:microsoft.com/office/officeart/2005/8/layout/vList2"/>
    <dgm:cxn modelId="{0BAAD313-3758-4F6D-BA47-49C60313A817}" type="presOf" srcId="{17914FC2-B0BD-4A41-8A9A-F897BA05A02C}" destId="{16AFC1B6-8803-4F53-915A-0C79585F363C}" srcOrd="0" destOrd="0" presId="urn:microsoft.com/office/officeart/2005/8/layout/vList2"/>
    <dgm:cxn modelId="{E5744763-6459-4B66-8115-0D018CB087FE}" srcId="{6F4A52F2-28B7-4DB0-9D92-9AD8E80E7E3E}" destId="{17914FC2-B0BD-4A41-8A9A-F897BA05A02C}" srcOrd="1" destOrd="0" parTransId="{F0E863D6-BD5C-40A2-95A5-976DACA72EC0}" sibTransId="{F9F6AA2F-0E52-4D29-9703-360E9BD65FA7}"/>
    <dgm:cxn modelId="{6A5FF07F-E4EF-4F62-81FE-F17367EDC397}" type="presParOf" srcId="{9F784895-8242-4166-B526-1BCF92DCB2B7}" destId="{7567C62D-CE7F-4DDA-B115-920B6BF684EE}" srcOrd="0" destOrd="0" presId="urn:microsoft.com/office/officeart/2005/8/layout/vList2"/>
    <dgm:cxn modelId="{D82E1CD8-4ADC-4ECE-9BBA-8D1E4091CCD3}" type="presParOf" srcId="{9F784895-8242-4166-B526-1BCF92DCB2B7}" destId="{58E2FF2B-4BC0-436F-9BD3-55F1487C4757}" srcOrd="1" destOrd="0" presId="urn:microsoft.com/office/officeart/2005/8/layout/vList2"/>
    <dgm:cxn modelId="{79299921-2F43-4ED9-925E-8E0BCEC6DCC7}" type="presParOf" srcId="{9F784895-8242-4166-B526-1BCF92DCB2B7}" destId="{16AFC1B6-8803-4F53-915A-0C79585F363C}" srcOrd="2" destOrd="0" presId="urn:microsoft.com/office/officeart/2005/8/layout/vList2"/>
    <dgm:cxn modelId="{91A09CB8-927B-4C80-BE00-99600CA5EC9F}" type="presParOf" srcId="{9F784895-8242-4166-B526-1BCF92DCB2B7}" destId="{0CDE8E42-530A-4690-9B38-15794CBB5C57}" srcOrd="3" destOrd="0" presId="urn:microsoft.com/office/officeart/2005/8/layout/vList2"/>
    <dgm:cxn modelId="{86FA7619-5A00-4A3B-9A38-F2958B64A691}" type="presParOf" srcId="{9F784895-8242-4166-B526-1BCF92DCB2B7}" destId="{A337BDD9-C69F-49C6-BF3C-F5382657B66A}" srcOrd="4" destOrd="0" presId="urn:microsoft.com/office/officeart/2005/8/layout/vList2"/>
    <dgm:cxn modelId="{C6EAE74F-3475-4B10-8F68-5E0994CF16CE}" type="presParOf" srcId="{9F784895-8242-4166-B526-1BCF92DCB2B7}" destId="{2CA4D946-73F3-4780-9A2F-6C64D49AE9CC}" srcOrd="5" destOrd="0" presId="urn:microsoft.com/office/officeart/2005/8/layout/vList2"/>
    <dgm:cxn modelId="{D4A2089F-080B-477A-8888-041C02F334A9}" type="presParOf" srcId="{9F784895-8242-4166-B526-1BCF92DCB2B7}" destId="{F76676F8-9002-4938-A3F2-08B8E677729C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BBD7AB88-6A43-4A7D-AB02-785A7292A87E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0064D668-2985-40BB-A21A-285C1EE339AA}">
      <dgm:prSet/>
      <dgm:spPr/>
      <dgm:t>
        <a:bodyPr/>
        <a:lstStyle/>
        <a:p>
          <a:pPr rtl="0"/>
          <a:r>
            <a:rPr lang="hu-HU" smtClean="0"/>
            <a:t>Ellátási formák Magyarországon</a:t>
          </a:r>
          <a:br>
            <a:rPr lang="hu-HU" smtClean="0"/>
          </a:br>
          <a:r>
            <a:rPr lang="hu-HU" smtClean="0"/>
            <a:t>1949-2005</a:t>
          </a:r>
          <a:endParaRPr lang="hu-HU"/>
        </a:p>
      </dgm:t>
    </dgm:pt>
    <dgm:pt modelId="{E7EDEB93-23D9-4DE9-B134-73C005218B1F}" type="parTrans" cxnId="{729AC8C4-204F-46E7-A69B-AC6EE33D6B21}">
      <dgm:prSet/>
      <dgm:spPr/>
      <dgm:t>
        <a:bodyPr/>
        <a:lstStyle/>
        <a:p>
          <a:endParaRPr lang="hu-HU"/>
        </a:p>
      </dgm:t>
    </dgm:pt>
    <dgm:pt modelId="{ADD23BCB-9AE7-4889-BF9F-D7FBCCCB32CB}" type="sibTrans" cxnId="{729AC8C4-204F-46E7-A69B-AC6EE33D6B21}">
      <dgm:prSet/>
      <dgm:spPr/>
      <dgm:t>
        <a:bodyPr/>
        <a:lstStyle/>
        <a:p>
          <a:endParaRPr lang="hu-HU"/>
        </a:p>
      </dgm:t>
    </dgm:pt>
    <dgm:pt modelId="{95C0D73B-9381-44B0-B2A5-E86DB804EB26}" type="pres">
      <dgm:prSet presAssocID="{BBD7AB88-6A43-4A7D-AB02-785A7292A87E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D656D69E-6BA8-4DA7-9C29-517D36648A35}" type="pres">
      <dgm:prSet presAssocID="{0064D668-2985-40BB-A21A-285C1EE339AA}" presName="circle1" presStyleLbl="node1" presStyleIdx="0" presStyleCnt="1"/>
      <dgm:spPr/>
    </dgm:pt>
    <dgm:pt modelId="{D7E4EF12-C689-48D4-90F3-03E068842F75}" type="pres">
      <dgm:prSet presAssocID="{0064D668-2985-40BB-A21A-285C1EE339AA}" presName="space" presStyleCnt="0"/>
      <dgm:spPr/>
    </dgm:pt>
    <dgm:pt modelId="{55C5ABB9-3B81-466A-A88C-E6790BE23026}" type="pres">
      <dgm:prSet presAssocID="{0064D668-2985-40BB-A21A-285C1EE339AA}" presName="rect1" presStyleLbl="alignAcc1" presStyleIdx="0" presStyleCnt="1"/>
      <dgm:spPr/>
      <dgm:t>
        <a:bodyPr/>
        <a:lstStyle/>
        <a:p>
          <a:endParaRPr lang="hu-HU"/>
        </a:p>
      </dgm:t>
    </dgm:pt>
    <dgm:pt modelId="{6CAA9AB7-FA87-4E07-89D6-99B957CF1EF8}" type="pres">
      <dgm:prSet presAssocID="{0064D668-2985-40BB-A21A-285C1EE339AA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9FAAE2AE-9ACD-4ED2-8807-A5EF0FDEDE8B}" type="presOf" srcId="{0064D668-2985-40BB-A21A-285C1EE339AA}" destId="{6CAA9AB7-FA87-4E07-89D6-99B957CF1EF8}" srcOrd="1" destOrd="0" presId="urn:microsoft.com/office/officeart/2005/8/layout/target3"/>
    <dgm:cxn modelId="{729AC8C4-204F-46E7-A69B-AC6EE33D6B21}" srcId="{BBD7AB88-6A43-4A7D-AB02-785A7292A87E}" destId="{0064D668-2985-40BB-A21A-285C1EE339AA}" srcOrd="0" destOrd="0" parTransId="{E7EDEB93-23D9-4DE9-B134-73C005218B1F}" sibTransId="{ADD23BCB-9AE7-4889-BF9F-D7FBCCCB32CB}"/>
    <dgm:cxn modelId="{01A0040C-3985-4496-8A5C-2F13ECF7056C}" type="presOf" srcId="{0064D668-2985-40BB-A21A-285C1EE339AA}" destId="{55C5ABB9-3B81-466A-A88C-E6790BE23026}" srcOrd="0" destOrd="0" presId="urn:microsoft.com/office/officeart/2005/8/layout/target3"/>
    <dgm:cxn modelId="{EC8D977B-1EBA-4147-B37F-46C4A05B62F4}" type="presOf" srcId="{BBD7AB88-6A43-4A7D-AB02-785A7292A87E}" destId="{95C0D73B-9381-44B0-B2A5-E86DB804EB26}" srcOrd="0" destOrd="0" presId="urn:microsoft.com/office/officeart/2005/8/layout/target3"/>
    <dgm:cxn modelId="{299CB08A-34B4-4A78-BC0C-7E750511B006}" type="presParOf" srcId="{95C0D73B-9381-44B0-B2A5-E86DB804EB26}" destId="{D656D69E-6BA8-4DA7-9C29-517D36648A35}" srcOrd="0" destOrd="0" presId="urn:microsoft.com/office/officeart/2005/8/layout/target3"/>
    <dgm:cxn modelId="{7F269BA6-E1A9-4F28-8E92-05503058DB34}" type="presParOf" srcId="{95C0D73B-9381-44B0-B2A5-E86DB804EB26}" destId="{D7E4EF12-C689-48D4-90F3-03E068842F75}" srcOrd="1" destOrd="0" presId="urn:microsoft.com/office/officeart/2005/8/layout/target3"/>
    <dgm:cxn modelId="{6B8A869B-6204-48B5-81F1-F46EED668874}" type="presParOf" srcId="{95C0D73B-9381-44B0-B2A5-E86DB804EB26}" destId="{55C5ABB9-3B81-466A-A88C-E6790BE23026}" srcOrd="2" destOrd="0" presId="urn:microsoft.com/office/officeart/2005/8/layout/target3"/>
    <dgm:cxn modelId="{F8175858-A589-4FD7-8554-CB8549D861DF}" type="presParOf" srcId="{95C0D73B-9381-44B0-B2A5-E86DB804EB26}" destId="{6CAA9AB7-FA87-4E07-89D6-99B957CF1EF8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CA684D54-0E2E-4F36-8A98-D00BD19E0938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0E528707-A37E-4381-AD6C-EAC790900CF2}">
      <dgm:prSet/>
      <dgm:spPr/>
      <dgm:t>
        <a:bodyPr/>
        <a:lstStyle/>
        <a:p>
          <a:pPr rtl="0"/>
          <a:r>
            <a:rPr lang="hu-HU" b="1" smtClean="0"/>
            <a:t>1949-1952</a:t>
          </a:r>
          <a:r>
            <a:rPr lang="hu-HU" smtClean="0"/>
            <a:t>  A teljes központosítás három éve.  Népkönyvtári Központ.</a:t>
          </a:r>
          <a:endParaRPr lang="hu-HU"/>
        </a:p>
      </dgm:t>
    </dgm:pt>
    <dgm:pt modelId="{6CEE4A06-C5D6-4CE8-9284-854C0B9B4EA9}" type="parTrans" cxnId="{CFF0075B-AAC8-42A1-B80F-E182BF1E8730}">
      <dgm:prSet/>
      <dgm:spPr/>
      <dgm:t>
        <a:bodyPr/>
        <a:lstStyle/>
        <a:p>
          <a:endParaRPr lang="hu-HU"/>
        </a:p>
      </dgm:t>
    </dgm:pt>
    <dgm:pt modelId="{EAD9D82E-E861-4BC9-9C38-C19749D45760}" type="sibTrans" cxnId="{CFF0075B-AAC8-42A1-B80F-E182BF1E8730}">
      <dgm:prSet/>
      <dgm:spPr/>
      <dgm:t>
        <a:bodyPr/>
        <a:lstStyle/>
        <a:p>
          <a:endParaRPr lang="hu-HU"/>
        </a:p>
      </dgm:t>
    </dgm:pt>
    <dgm:pt modelId="{97E99869-CE81-44F5-9D0B-26FB102FA1F4}">
      <dgm:prSet/>
      <dgm:spPr/>
      <dgm:t>
        <a:bodyPr/>
        <a:lstStyle/>
        <a:p>
          <a:pPr rtl="0"/>
          <a:r>
            <a:rPr lang="hu-HU" b="1" smtClean="0"/>
            <a:t>1953-tól</a:t>
          </a:r>
          <a:r>
            <a:rPr lang="hu-HU" smtClean="0"/>
            <a:t> a megyei és járási könyvtárak módszertani központi szerepkört kapnak, a települési könyvtárakat </a:t>
          </a:r>
          <a:r>
            <a:rPr lang="hu-HU" b="1" smtClean="0"/>
            <a:t>1958-tól</a:t>
          </a:r>
          <a:r>
            <a:rPr lang="hu-HU" smtClean="0"/>
            <a:t> a helyi tanácsok veszik át. </a:t>
          </a:r>
          <a:endParaRPr lang="hu-HU"/>
        </a:p>
      </dgm:t>
    </dgm:pt>
    <dgm:pt modelId="{98C79659-8C01-477F-A451-74436B5FB048}" type="parTrans" cxnId="{CBF9DF7A-F466-4E85-B1E8-EF351017AE1F}">
      <dgm:prSet/>
      <dgm:spPr/>
      <dgm:t>
        <a:bodyPr/>
        <a:lstStyle/>
        <a:p>
          <a:endParaRPr lang="hu-HU"/>
        </a:p>
      </dgm:t>
    </dgm:pt>
    <dgm:pt modelId="{1126910B-8EC0-4FBA-B10B-EFAC7035E4C6}" type="sibTrans" cxnId="{CBF9DF7A-F466-4E85-B1E8-EF351017AE1F}">
      <dgm:prSet/>
      <dgm:spPr/>
      <dgm:t>
        <a:bodyPr/>
        <a:lstStyle/>
        <a:p>
          <a:endParaRPr lang="hu-HU"/>
        </a:p>
      </dgm:t>
    </dgm:pt>
    <dgm:pt modelId="{D5708661-7A19-4876-9887-2D90F63B66FA}" type="pres">
      <dgm:prSet presAssocID="{CA684D54-0E2E-4F36-8A98-D00BD19E0938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7E26C6D9-D045-432B-9CC5-AF8269224659}" type="pres">
      <dgm:prSet presAssocID="{0E528707-A37E-4381-AD6C-EAC790900CF2}" presName="parentText" presStyleLbl="node1" presStyleIdx="0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10292766-2199-42FC-9321-52C49A407C1C}" type="pres">
      <dgm:prSet presAssocID="{EAD9D82E-E861-4BC9-9C38-C19749D45760}" presName="spacer" presStyleCnt="0"/>
      <dgm:spPr/>
    </dgm:pt>
    <dgm:pt modelId="{A1F7BFDF-5239-4016-AAA4-BBA479590C45}" type="pres">
      <dgm:prSet presAssocID="{97E99869-CE81-44F5-9D0B-26FB102FA1F4}" presName="parentText" presStyleLbl="node1" presStyleIdx="1" presStyleCnt="2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CBF9DF7A-F466-4E85-B1E8-EF351017AE1F}" srcId="{CA684D54-0E2E-4F36-8A98-D00BD19E0938}" destId="{97E99869-CE81-44F5-9D0B-26FB102FA1F4}" srcOrd="1" destOrd="0" parTransId="{98C79659-8C01-477F-A451-74436B5FB048}" sibTransId="{1126910B-8EC0-4FBA-B10B-EFAC7035E4C6}"/>
    <dgm:cxn modelId="{CFF0075B-AAC8-42A1-B80F-E182BF1E8730}" srcId="{CA684D54-0E2E-4F36-8A98-D00BD19E0938}" destId="{0E528707-A37E-4381-AD6C-EAC790900CF2}" srcOrd="0" destOrd="0" parTransId="{6CEE4A06-C5D6-4CE8-9284-854C0B9B4EA9}" sibTransId="{EAD9D82E-E861-4BC9-9C38-C19749D45760}"/>
    <dgm:cxn modelId="{91F67965-BE42-4B8E-8535-5B968292EE53}" type="presOf" srcId="{0E528707-A37E-4381-AD6C-EAC790900CF2}" destId="{7E26C6D9-D045-432B-9CC5-AF8269224659}" srcOrd="0" destOrd="0" presId="urn:microsoft.com/office/officeart/2005/8/layout/vList2"/>
    <dgm:cxn modelId="{5D842264-CF32-45EE-8577-6436EA74EFA7}" type="presOf" srcId="{97E99869-CE81-44F5-9D0B-26FB102FA1F4}" destId="{A1F7BFDF-5239-4016-AAA4-BBA479590C45}" srcOrd="0" destOrd="0" presId="urn:microsoft.com/office/officeart/2005/8/layout/vList2"/>
    <dgm:cxn modelId="{A0B826CF-2131-4A93-9345-C283C4540B71}" type="presOf" srcId="{CA684D54-0E2E-4F36-8A98-D00BD19E0938}" destId="{D5708661-7A19-4876-9887-2D90F63B66FA}" srcOrd="0" destOrd="0" presId="urn:microsoft.com/office/officeart/2005/8/layout/vList2"/>
    <dgm:cxn modelId="{65988C6B-0FBE-4318-9A8E-14B2DABE58C5}" type="presParOf" srcId="{D5708661-7A19-4876-9887-2D90F63B66FA}" destId="{7E26C6D9-D045-432B-9CC5-AF8269224659}" srcOrd="0" destOrd="0" presId="urn:microsoft.com/office/officeart/2005/8/layout/vList2"/>
    <dgm:cxn modelId="{86F971E4-D876-4858-A21A-16EF8BD870B4}" type="presParOf" srcId="{D5708661-7A19-4876-9887-2D90F63B66FA}" destId="{10292766-2199-42FC-9321-52C49A407C1C}" srcOrd="1" destOrd="0" presId="urn:microsoft.com/office/officeart/2005/8/layout/vList2"/>
    <dgm:cxn modelId="{11A9B51A-6ACF-4056-80F8-14BD739CF3DA}" type="presParOf" srcId="{D5708661-7A19-4876-9887-2D90F63B66FA}" destId="{A1F7BFDF-5239-4016-AAA4-BBA479590C45}" srcOrd="2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933D2C48-3808-4BE1-BA59-BF1B43D20FE2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45A8FF21-FA3D-4837-9038-8BBBEF00C5BB}">
      <dgm:prSet/>
      <dgm:spPr/>
      <dgm:t>
        <a:bodyPr/>
        <a:lstStyle/>
        <a:p>
          <a:pPr rtl="0"/>
          <a:r>
            <a:rPr lang="hu-HU" b="1" smtClean="0"/>
            <a:t>1966-ban</a:t>
          </a:r>
          <a:r>
            <a:rPr lang="hu-HU" smtClean="0"/>
            <a:t> az új irányelvek</a:t>
          </a:r>
          <a:endParaRPr lang="hu-HU"/>
        </a:p>
      </dgm:t>
    </dgm:pt>
    <dgm:pt modelId="{2F520494-9C4C-4AA6-8366-828225984284}" type="parTrans" cxnId="{A61DA315-6F11-411E-9D18-5FAA50B37CC6}">
      <dgm:prSet/>
      <dgm:spPr/>
      <dgm:t>
        <a:bodyPr/>
        <a:lstStyle/>
        <a:p>
          <a:endParaRPr lang="hu-HU"/>
        </a:p>
      </dgm:t>
    </dgm:pt>
    <dgm:pt modelId="{9E57878C-38D3-449F-9989-11242B6ACCC6}" type="sibTrans" cxnId="{A61DA315-6F11-411E-9D18-5FAA50B37CC6}">
      <dgm:prSet/>
      <dgm:spPr/>
      <dgm:t>
        <a:bodyPr/>
        <a:lstStyle/>
        <a:p>
          <a:endParaRPr lang="hu-HU"/>
        </a:p>
      </dgm:t>
    </dgm:pt>
    <dgm:pt modelId="{B23EE881-CA6F-4418-8F74-5293B0D72AAE}" type="pres">
      <dgm:prSet presAssocID="{933D2C48-3808-4BE1-BA59-BF1B43D20FE2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A8C0031-32CC-4651-A316-C22391905B12}" type="pres">
      <dgm:prSet presAssocID="{45A8FF21-FA3D-4837-9038-8BBBEF00C5BB}" presName="circle1" presStyleLbl="node1" presStyleIdx="0" presStyleCnt="1"/>
      <dgm:spPr/>
    </dgm:pt>
    <dgm:pt modelId="{A4ED43FB-352C-4F0D-BE45-636140ECF41C}" type="pres">
      <dgm:prSet presAssocID="{45A8FF21-FA3D-4837-9038-8BBBEF00C5BB}" presName="space" presStyleCnt="0"/>
      <dgm:spPr/>
    </dgm:pt>
    <dgm:pt modelId="{7930B5D8-8BDA-4CE5-8DAD-A48C31E3DFC2}" type="pres">
      <dgm:prSet presAssocID="{45A8FF21-FA3D-4837-9038-8BBBEF00C5BB}" presName="rect1" presStyleLbl="alignAcc1" presStyleIdx="0" presStyleCnt="1"/>
      <dgm:spPr/>
      <dgm:t>
        <a:bodyPr/>
        <a:lstStyle/>
        <a:p>
          <a:endParaRPr lang="hu-HU"/>
        </a:p>
      </dgm:t>
    </dgm:pt>
    <dgm:pt modelId="{F0FD1FE0-77A0-4DB2-B143-DC44BCBFA8D5}" type="pres">
      <dgm:prSet presAssocID="{45A8FF21-FA3D-4837-9038-8BBBEF00C5BB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A61DA315-6F11-411E-9D18-5FAA50B37CC6}" srcId="{933D2C48-3808-4BE1-BA59-BF1B43D20FE2}" destId="{45A8FF21-FA3D-4837-9038-8BBBEF00C5BB}" srcOrd="0" destOrd="0" parTransId="{2F520494-9C4C-4AA6-8366-828225984284}" sibTransId="{9E57878C-38D3-449F-9989-11242B6ACCC6}"/>
    <dgm:cxn modelId="{B140F59F-272F-4E6B-942B-A4C5F8B451A0}" type="presOf" srcId="{45A8FF21-FA3D-4837-9038-8BBBEF00C5BB}" destId="{7930B5D8-8BDA-4CE5-8DAD-A48C31E3DFC2}" srcOrd="0" destOrd="0" presId="urn:microsoft.com/office/officeart/2005/8/layout/target3"/>
    <dgm:cxn modelId="{59AAB4B8-54CB-4814-8FB0-33D6E7B26CFF}" type="presOf" srcId="{933D2C48-3808-4BE1-BA59-BF1B43D20FE2}" destId="{B23EE881-CA6F-4418-8F74-5293B0D72AAE}" srcOrd="0" destOrd="0" presId="urn:microsoft.com/office/officeart/2005/8/layout/target3"/>
    <dgm:cxn modelId="{59DE8597-D0FF-4395-BD40-EE221B2BF8FC}" type="presOf" srcId="{45A8FF21-FA3D-4837-9038-8BBBEF00C5BB}" destId="{F0FD1FE0-77A0-4DB2-B143-DC44BCBFA8D5}" srcOrd="1" destOrd="0" presId="urn:microsoft.com/office/officeart/2005/8/layout/target3"/>
    <dgm:cxn modelId="{1B3ECBF6-A911-4A4C-B04B-5C7E4D26148C}" type="presParOf" srcId="{B23EE881-CA6F-4418-8F74-5293B0D72AAE}" destId="{2A8C0031-32CC-4651-A316-C22391905B12}" srcOrd="0" destOrd="0" presId="urn:microsoft.com/office/officeart/2005/8/layout/target3"/>
    <dgm:cxn modelId="{B6F17CC6-A738-4B7E-BFC9-F0995BCD0A2E}" type="presParOf" srcId="{B23EE881-CA6F-4418-8F74-5293B0D72AAE}" destId="{A4ED43FB-352C-4F0D-BE45-636140ECF41C}" srcOrd="1" destOrd="0" presId="urn:microsoft.com/office/officeart/2005/8/layout/target3"/>
    <dgm:cxn modelId="{2B20FA46-90B6-4E7F-AECD-C3D6CBA7849D}" type="presParOf" srcId="{B23EE881-CA6F-4418-8F74-5293B0D72AAE}" destId="{7930B5D8-8BDA-4CE5-8DAD-A48C31E3DFC2}" srcOrd="2" destOrd="0" presId="urn:microsoft.com/office/officeart/2005/8/layout/target3"/>
    <dgm:cxn modelId="{7FE8FC2D-ED85-48A6-8F5A-853C7A366316}" type="presParOf" srcId="{B23EE881-CA6F-4418-8F74-5293B0D72AAE}" destId="{F0FD1FE0-77A0-4DB2-B143-DC44BCBFA8D5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599DC190-A29B-4464-A2EE-F50D6E9EF12D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B3ECF292-7BFE-4BC4-A456-975C773BF608}">
      <dgm:prSet/>
      <dgm:spPr/>
      <dgm:t>
        <a:bodyPr/>
        <a:lstStyle/>
        <a:p>
          <a:pPr rtl="0"/>
          <a:r>
            <a:rPr lang="hu-HU" dirty="0" smtClean="0"/>
            <a:t>Olvasók számának növelése érdekében, javítani a könyvtárak folyóirat ellátását.</a:t>
          </a:r>
          <a:endParaRPr lang="hu-HU" dirty="0"/>
        </a:p>
      </dgm:t>
    </dgm:pt>
    <dgm:pt modelId="{F9B0A9AD-56A4-4E7F-851C-FF7B681B223A}" type="parTrans" cxnId="{EA09BEAE-444A-4BAB-BAEF-09EAB9E83102}">
      <dgm:prSet/>
      <dgm:spPr/>
      <dgm:t>
        <a:bodyPr/>
        <a:lstStyle/>
        <a:p>
          <a:endParaRPr lang="hu-HU"/>
        </a:p>
      </dgm:t>
    </dgm:pt>
    <dgm:pt modelId="{B3CE3285-9B4D-4CFD-8BED-D6A375801603}" type="sibTrans" cxnId="{EA09BEAE-444A-4BAB-BAEF-09EAB9E83102}">
      <dgm:prSet/>
      <dgm:spPr/>
      <dgm:t>
        <a:bodyPr/>
        <a:lstStyle/>
        <a:p>
          <a:endParaRPr lang="hu-HU"/>
        </a:p>
      </dgm:t>
    </dgm:pt>
    <dgm:pt modelId="{598D92FD-9673-4B08-BD43-C294171237CF}">
      <dgm:prSet/>
      <dgm:spPr/>
      <dgm:t>
        <a:bodyPr/>
        <a:lstStyle/>
        <a:p>
          <a:pPr rtl="0"/>
          <a:r>
            <a:rPr lang="hu-HU" smtClean="0"/>
            <a:t>Az olvasáshoz szoktatás módszereit ki kell dolgozni.</a:t>
          </a:r>
          <a:endParaRPr lang="hu-HU"/>
        </a:p>
      </dgm:t>
    </dgm:pt>
    <dgm:pt modelId="{8D2F2618-2470-4EAD-AB30-9C57B0EFE07C}" type="parTrans" cxnId="{5992CC5F-22DE-4217-99C7-426A002257B7}">
      <dgm:prSet/>
      <dgm:spPr/>
      <dgm:t>
        <a:bodyPr/>
        <a:lstStyle/>
        <a:p>
          <a:endParaRPr lang="hu-HU"/>
        </a:p>
      </dgm:t>
    </dgm:pt>
    <dgm:pt modelId="{BED24D2C-4B46-47F3-BED9-63B24B5597B4}" type="sibTrans" cxnId="{5992CC5F-22DE-4217-99C7-426A002257B7}">
      <dgm:prSet/>
      <dgm:spPr/>
      <dgm:t>
        <a:bodyPr/>
        <a:lstStyle/>
        <a:p>
          <a:endParaRPr lang="hu-HU"/>
        </a:p>
      </dgm:t>
    </dgm:pt>
    <dgm:pt modelId="{5D16E09E-F768-40C4-9CBC-0D2157B23116}">
      <dgm:prSet/>
      <dgm:spPr/>
      <dgm:t>
        <a:bodyPr/>
        <a:lstStyle/>
        <a:p>
          <a:pPr rtl="0"/>
          <a:r>
            <a:rPr lang="hu-HU" smtClean="0"/>
            <a:t>A gyűjteményt sokoldalúan, változatosan kell fejleszteni.  Egy felnőtt olvasóra legalább 10, egy gyermekolvasóra 6 kurrens kötet jusson.</a:t>
          </a:r>
          <a:endParaRPr lang="hu-HU"/>
        </a:p>
      </dgm:t>
    </dgm:pt>
    <dgm:pt modelId="{50A1A13E-E96B-43A4-A244-1D3F80D27C53}" type="parTrans" cxnId="{5A098AFC-18D9-4631-9696-5E85EDA10E26}">
      <dgm:prSet/>
      <dgm:spPr/>
      <dgm:t>
        <a:bodyPr/>
        <a:lstStyle/>
        <a:p>
          <a:endParaRPr lang="hu-HU"/>
        </a:p>
      </dgm:t>
    </dgm:pt>
    <dgm:pt modelId="{400B88F9-E16F-4ADF-8828-69067366AC15}" type="sibTrans" cxnId="{5A098AFC-18D9-4631-9696-5E85EDA10E26}">
      <dgm:prSet/>
      <dgm:spPr/>
      <dgm:t>
        <a:bodyPr/>
        <a:lstStyle/>
        <a:p>
          <a:endParaRPr lang="hu-HU"/>
        </a:p>
      </dgm:t>
    </dgm:pt>
    <dgm:pt modelId="{F597FAFA-0368-4ACD-9123-4CCED5CEE649}">
      <dgm:prSet/>
      <dgm:spPr/>
      <dgm:t>
        <a:bodyPr/>
        <a:lstStyle/>
        <a:p>
          <a:pPr rtl="0"/>
          <a:r>
            <a:rPr lang="hu-HU" smtClean="0"/>
            <a:t>A gyermekek könyvtári ellátásának kérdéseit kiemelten kell kezelni.</a:t>
          </a:r>
          <a:endParaRPr lang="hu-HU"/>
        </a:p>
      </dgm:t>
    </dgm:pt>
    <dgm:pt modelId="{BE2E6E23-887B-4445-85EB-DF5D22F56A41}" type="parTrans" cxnId="{AFF80321-3542-4512-857E-14A44F2BFDE2}">
      <dgm:prSet/>
      <dgm:spPr/>
      <dgm:t>
        <a:bodyPr/>
        <a:lstStyle/>
        <a:p>
          <a:endParaRPr lang="hu-HU"/>
        </a:p>
      </dgm:t>
    </dgm:pt>
    <dgm:pt modelId="{9AF494AC-DD41-4824-9D7D-B0E513F82AD4}" type="sibTrans" cxnId="{AFF80321-3542-4512-857E-14A44F2BFDE2}">
      <dgm:prSet/>
      <dgm:spPr/>
      <dgm:t>
        <a:bodyPr/>
        <a:lstStyle/>
        <a:p>
          <a:endParaRPr lang="hu-HU"/>
        </a:p>
      </dgm:t>
    </dgm:pt>
    <dgm:pt modelId="{43460ABF-3757-4C35-84DD-2125F5DF8364}">
      <dgm:prSet/>
      <dgm:spPr/>
      <dgm:t>
        <a:bodyPr/>
        <a:lstStyle/>
        <a:p>
          <a:pPr rtl="0"/>
          <a:r>
            <a:rPr lang="hu-HU" smtClean="0"/>
            <a:t>Községi könyvtárak esetén 3000 lakos felett önálló, főfoglalkozású könyvtárossal működő könyvtár szükséges, a kisebb településeken a központi területi könyvtár könyvkölcsönzőt létesít.</a:t>
          </a:r>
          <a:endParaRPr lang="hu-HU"/>
        </a:p>
      </dgm:t>
    </dgm:pt>
    <dgm:pt modelId="{0D1F85AD-DF76-4C8F-BC0E-ECE936B3FD5E}" type="parTrans" cxnId="{4443BA2C-BFBB-475E-92E1-03F58B947971}">
      <dgm:prSet/>
      <dgm:spPr/>
      <dgm:t>
        <a:bodyPr/>
        <a:lstStyle/>
        <a:p>
          <a:endParaRPr lang="hu-HU"/>
        </a:p>
      </dgm:t>
    </dgm:pt>
    <dgm:pt modelId="{F0855E9B-F6A4-4A84-B7E1-6E08C823FFB9}" type="sibTrans" cxnId="{4443BA2C-BFBB-475E-92E1-03F58B947971}">
      <dgm:prSet/>
      <dgm:spPr/>
      <dgm:t>
        <a:bodyPr/>
        <a:lstStyle/>
        <a:p>
          <a:endParaRPr lang="hu-HU"/>
        </a:p>
      </dgm:t>
    </dgm:pt>
    <dgm:pt modelId="{76D4D78D-AE03-4190-A07E-B84BE009FE2C}">
      <dgm:prSet/>
      <dgm:spPr/>
      <dgm:t>
        <a:bodyPr/>
        <a:lstStyle/>
        <a:p>
          <a:pPr rtl="0"/>
          <a:r>
            <a:rPr lang="hu-HU" smtClean="0"/>
            <a:t>Könyvkölcsönzőket kell nyitni a nagykiterjedésű községek belterületén is, ha a központi könyvtár távol, 1,5 - 2 kilométeres körzeten kívül esik.</a:t>
          </a:r>
          <a:endParaRPr lang="hu-HU"/>
        </a:p>
      </dgm:t>
    </dgm:pt>
    <dgm:pt modelId="{62CD6D12-1B19-418E-A769-8E77DCC403A9}" type="parTrans" cxnId="{A66288A4-595B-436D-9D24-72FB0DDD1C4A}">
      <dgm:prSet/>
      <dgm:spPr/>
      <dgm:t>
        <a:bodyPr/>
        <a:lstStyle/>
        <a:p>
          <a:endParaRPr lang="hu-HU"/>
        </a:p>
      </dgm:t>
    </dgm:pt>
    <dgm:pt modelId="{01BD8613-279D-459B-AA33-ACC4BFC05428}" type="sibTrans" cxnId="{A66288A4-595B-436D-9D24-72FB0DDD1C4A}">
      <dgm:prSet/>
      <dgm:spPr/>
      <dgm:t>
        <a:bodyPr/>
        <a:lstStyle/>
        <a:p>
          <a:endParaRPr lang="hu-HU"/>
        </a:p>
      </dgm:t>
    </dgm:pt>
    <dgm:pt modelId="{9746D3FA-2F50-4CCD-949B-6E90454FB42B}">
      <dgm:prSet/>
      <dgm:spPr/>
      <dgm:t>
        <a:bodyPr/>
        <a:lstStyle/>
        <a:p>
          <a:pPr rtl="0"/>
          <a:r>
            <a:rPr lang="hu-HU" smtClean="0"/>
            <a:t>Városokban, zárt település esetén 20.000 lakosra kívánatos egy fiókkönyvtár.</a:t>
          </a:r>
          <a:endParaRPr lang="hu-HU"/>
        </a:p>
      </dgm:t>
    </dgm:pt>
    <dgm:pt modelId="{C9370D5D-C8F6-499B-A68C-CBE2A36FD36E}" type="parTrans" cxnId="{58E4D9BF-1B43-4C0F-9E5C-8C70E6C9D82D}">
      <dgm:prSet/>
      <dgm:spPr/>
      <dgm:t>
        <a:bodyPr/>
        <a:lstStyle/>
        <a:p>
          <a:endParaRPr lang="hu-HU"/>
        </a:p>
      </dgm:t>
    </dgm:pt>
    <dgm:pt modelId="{56077EB2-A5D2-4897-A59A-4321A5632A5A}" type="sibTrans" cxnId="{58E4D9BF-1B43-4C0F-9E5C-8C70E6C9D82D}">
      <dgm:prSet/>
      <dgm:spPr/>
      <dgm:t>
        <a:bodyPr/>
        <a:lstStyle/>
        <a:p>
          <a:endParaRPr lang="hu-HU"/>
        </a:p>
      </dgm:t>
    </dgm:pt>
    <dgm:pt modelId="{86278801-77BE-4A0F-AD74-AB1CBAC904F4}">
      <dgm:prSet/>
      <dgm:spPr/>
      <dgm:t>
        <a:bodyPr/>
        <a:lstStyle/>
        <a:p>
          <a:pPr rtl="0"/>
          <a:r>
            <a:rPr lang="hu-HU" smtClean="0"/>
            <a:t>A községi könyvtárak egyharmadát (1.000) korszerűsíteni kell (építés, vagy bővítés)</a:t>
          </a:r>
          <a:endParaRPr lang="hu-HU"/>
        </a:p>
      </dgm:t>
    </dgm:pt>
    <dgm:pt modelId="{552BE06E-36F4-4CB6-AE8A-A7EB133AB8CF}" type="parTrans" cxnId="{984BAE55-F79B-4F2D-B4B0-49CA160F1923}">
      <dgm:prSet/>
      <dgm:spPr/>
      <dgm:t>
        <a:bodyPr/>
        <a:lstStyle/>
        <a:p>
          <a:endParaRPr lang="hu-HU"/>
        </a:p>
      </dgm:t>
    </dgm:pt>
    <dgm:pt modelId="{98099AAB-2F6C-4570-A296-32F8B184461E}" type="sibTrans" cxnId="{984BAE55-F79B-4F2D-B4B0-49CA160F1923}">
      <dgm:prSet/>
      <dgm:spPr/>
      <dgm:t>
        <a:bodyPr/>
        <a:lstStyle/>
        <a:p>
          <a:endParaRPr lang="hu-HU"/>
        </a:p>
      </dgm:t>
    </dgm:pt>
    <dgm:pt modelId="{8D53D7B0-5329-4560-92CF-C213E8A0F8C5}">
      <dgm:prSet/>
      <dgm:spPr/>
      <dgm:t>
        <a:bodyPr/>
        <a:lstStyle/>
        <a:p>
          <a:pPr rtl="0"/>
          <a:r>
            <a:rPr lang="hu-HU" smtClean="0"/>
            <a:t>Emelni kell a falusi könyvtárak nyitvatartási idejét. 1.000 lakos alatt heti 12 óra, 2.000 lakos alatt heti16-24 óra a kívánatos.</a:t>
          </a:r>
          <a:endParaRPr lang="hu-HU"/>
        </a:p>
      </dgm:t>
    </dgm:pt>
    <dgm:pt modelId="{745B3540-32B1-4DB4-A9EE-CAB9FB3025B9}" type="parTrans" cxnId="{35D57C7E-1287-464E-9D1B-3B18AF0AD202}">
      <dgm:prSet/>
      <dgm:spPr/>
      <dgm:t>
        <a:bodyPr/>
        <a:lstStyle/>
        <a:p>
          <a:endParaRPr lang="hu-HU"/>
        </a:p>
      </dgm:t>
    </dgm:pt>
    <dgm:pt modelId="{D7D17CCE-90E5-47FA-BB12-9DF6E2E469E6}" type="sibTrans" cxnId="{35D57C7E-1287-464E-9D1B-3B18AF0AD202}">
      <dgm:prSet/>
      <dgm:spPr/>
      <dgm:t>
        <a:bodyPr/>
        <a:lstStyle/>
        <a:p>
          <a:endParaRPr lang="hu-HU"/>
        </a:p>
      </dgm:t>
    </dgm:pt>
    <dgm:pt modelId="{1F7D20F6-1599-4FB7-93B2-C3DD2F7A26CF}" type="pres">
      <dgm:prSet presAssocID="{599DC190-A29B-4464-A2EE-F50D6E9EF12D}" presName="linear" presStyleCnt="0">
        <dgm:presLayoutVars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958E9E36-6ACD-41CC-AF19-9D08F20047C9}" type="pres">
      <dgm:prSet presAssocID="{B3ECF292-7BFE-4BC4-A456-975C773BF608}" presName="parentText" presStyleLbl="node1" presStyleIdx="0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3F636DD0-CDA7-499C-BA10-56DC6F7BCDA0}" type="pres">
      <dgm:prSet presAssocID="{B3CE3285-9B4D-4CFD-8BED-D6A375801603}" presName="spacer" presStyleCnt="0"/>
      <dgm:spPr/>
    </dgm:pt>
    <dgm:pt modelId="{DB6F610F-3783-4343-BBB7-27D12704E8FA}" type="pres">
      <dgm:prSet presAssocID="{598D92FD-9673-4B08-BD43-C294171237CF}" presName="parentText" presStyleLbl="node1" presStyleIdx="1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67A000AE-33AB-404A-9B79-8859AEA56AC1}" type="pres">
      <dgm:prSet presAssocID="{BED24D2C-4B46-47F3-BED9-63B24B5597B4}" presName="spacer" presStyleCnt="0"/>
      <dgm:spPr/>
    </dgm:pt>
    <dgm:pt modelId="{E2F003C8-E0A7-488F-9C72-48D1F3B3E5C8}" type="pres">
      <dgm:prSet presAssocID="{5D16E09E-F768-40C4-9CBC-0D2157B23116}" presName="parentText" presStyleLbl="node1" presStyleIdx="2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E0056177-FB19-4899-8372-52B377E07311}" type="pres">
      <dgm:prSet presAssocID="{400B88F9-E16F-4ADF-8828-69067366AC15}" presName="spacer" presStyleCnt="0"/>
      <dgm:spPr/>
    </dgm:pt>
    <dgm:pt modelId="{644B9817-68C3-44C0-BAE3-1A58EBEF9BFF}" type="pres">
      <dgm:prSet presAssocID="{F597FAFA-0368-4ACD-9123-4CCED5CEE649}" presName="parentText" presStyleLbl="node1" presStyleIdx="3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78C8002E-67F2-4528-ABF2-A59B155B9006}" type="pres">
      <dgm:prSet presAssocID="{9AF494AC-DD41-4824-9D7D-B0E513F82AD4}" presName="spacer" presStyleCnt="0"/>
      <dgm:spPr/>
    </dgm:pt>
    <dgm:pt modelId="{534178A0-1DEC-4D18-905F-1ABCD6177410}" type="pres">
      <dgm:prSet presAssocID="{43460ABF-3757-4C35-84DD-2125F5DF8364}" presName="parentText" presStyleLbl="node1" presStyleIdx="4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C05E927-3C77-4F3A-85A3-F7549FD5D676}" type="pres">
      <dgm:prSet presAssocID="{F0855E9B-F6A4-4A84-B7E1-6E08C823FFB9}" presName="spacer" presStyleCnt="0"/>
      <dgm:spPr/>
    </dgm:pt>
    <dgm:pt modelId="{55BABC26-9113-466B-A979-AE6A12EBD904}" type="pres">
      <dgm:prSet presAssocID="{76D4D78D-AE03-4190-A07E-B84BE009FE2C}" presName="parentText" presStyleLbl="node1" presStyleIdx="5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836A8FFD-DB4B-4C36-957A-5335C29574D3}" type="pres">
      <dgm:prSet presAssocID="{01BD8613-279D-459B-AA33-ACC4BFC05428}" presName="spacer" presStyleCnt="0"/>
      <dgm:spPr/>
    </dgm:pt>
    <dgm:pt modelId="{1C7C1748-70DB-45A7-A687-C10AEB191E85}" type="pres">
      <dgm:prSet presAssocID="{9746D3FA-2F50-4CCD-949B-6E90454FB42B}" presName="parentText" presStyleLbl="node1" presStyleIdx="6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A2216898-4F4A-46E3-BEB0-8FDD354F4029}" type="pres">
      <dgm:prSet presAssocID="{56077EB2-A5D2-4897-A59A-4321A5632A5A}" presName="spacer" presStyleCnt="0"/>
      <dgm:spPr/>
    </dgm:pt>
    <dgm:pt modelId="{B0003E32-ABB9-475D-98BC-BC92ACCC7C77}" type="pres">
      <dgm:prSet presAssocID="{86278801-77BE-4A0F-AD74-AB1CBAC904F4}" presName="parentText" presStyleLbl="node1" presStyleIdx="7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01C19163-14FC-46D1-BD5B-3FBC96FD171A}" type="pres">
      <dgm:prSet presAssocID="{98099AAB-2F6C-4570-A296-32F8B184461E}" presName="spacer" presStyleCnt="0"/>
      <dgm:spPr/>
    </dgm:pt>
    <dgm:pt modelId="{8F812521-128D-417E-B231-9D63EC724E5E}" type="pres">
      <dgm:prSet presAssocID="{8D53D7B0-5329-4560-92CF-C213E8A0F8C5}" presName="parentText" presStyleLbl="node1" presStyleIdx="8" presStyleCnt="9">
        <dgm:presLayoutVars>
          <dgm:chMax val="0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58E4D9BF-1B43-4C0F-9E5C-8C70E6C9D82D}" srcId="{599DC190-A29B-4464-A2EE-F50D6E9EF12D}" destId="{9746D3FA-2F50-4CCD-949B-6E90454FB42B}" srcOrd="6" destOrd="0" parTransId="{C9370D5D-C8F6-499B-A68C-CBE2A36FD36E}" sibTransId="{56077EB2-A5D2-4897-A59A-4321A5632A5A}"/>
    <dgm:cxn modelId="{60DDBF53-D008-4681-9A62-B33E89CE5709}" type="presOf" srcId="{76D4D78D-AE03-4190-A07E-B84BE009FE2C}" destId="{55BABC26-9113-466B-A979-AE6A12EBD904}" srcOrd="0" destOrd="0" presId="urn:microsoft.com/office/officeart/2005/8/layout/vList2"/>
    <dgm:cxn modelId="{818586C1-A0D9-44A2-BD19-BBA4DC1C1512}" type="presOf" srcId="{F597FAFA-0368-4ACD-9123-4CCED5CEE649}" destId="{644B9817-68C3-44C0-BAE3-1A58EBEF9BFF}" srcOrd="0" destOrd="0" presId="urn:microsoft.com/office/officeart/2005/8/layout/vList2"/>
    <dgm:cxn modelId="{6509C972-D39A-4E7C-841A-A063BFA2F017}" type="presOf" srcId="{43460ABF-3757-4C35-84DD-2125F5DF8364}" destId="{534178A0-1DEC-4D18-905F-1ABCD6177410}" srcOrd="0" destOrd="0" presId="urn:microsoft.com/office/officeart/2005/8/layout/vList2"/>
    <dgm:cxn modelId="{D8434CCF-8278-4BD5-B739-A870075B2DC2}" type="presOf" srcId="{B3ECF292-7BFE-4BC4-A456-975C773BF608}" destId="{958E9E36-6ACD-41CC-AF19-9D08F20047C9}" srcOrd="0" destOrd="0" presId="urn:microsoft.com/office/officeart/2005/8/layout/vList2"/>
    <dgm:cxn modelId="{4443BA2C-BFBB-475E-92E1-03F58B947971}" srcId="{599DC190-A29B-4464-A2EE-F50D6E9EF12D}" destId="{43460ABF-3757-4C35-84DD-2125F5DF8364}" srcOrd="4" destOrd="0" parTransId="{0D1F85AD-DF76-4C8F-BC0E-ECE936B3FD5E}" sibTransId="{F0855E9B-F6A4-4A84-B7E1-6E08C823FFB9}"/>
    <dgm:cxn modelId="{F5254CA5-EC24-4D09-8E0D-931B2270C844}" type="presOf" srcId="{8D53D7B0-5329-4560-92CF-C213E8A0F8C5}" destId="{8F812521-128D-417E-B231-9D63EC724E5E}" srcOrd="0" destOrd="0" presId="urn:microsoft.com/office/officeart/2005/8/layout/vList2"/>
    <dgm:cxn modelId="{35D57C7E-1287-464E-9D1B-3B18AF0AD202}" srcId="{599DC190-A29B-4464-A2EE-F50D6E9EF12D}" destId="{8D53D7B0-5329-4560-92CF-C213E8A0F8C5}" srcOrd="8" destOrd="0" parTransId="{745B3540-32B1-4DB4-A9EE-CAB9FB3025B9}" sibTransId="{D7D17CCE-90E5-47FA-BB12-9DF6E2E469E6}"/>
    <dgm:cxn modelId="{FA81D324-F16D-4F18-9A59-C00DE812CB34}" type="presOf" srcId="{599DC190-A29B-4464-A2EE-F50D6E9EF12D}" destId="{1F7D20F6-1599-4FB7-93B2-C3DD2F7A26CF}" srcOrd="0" destOrd="0" presId="urn:microsoft.com/office/officeart/2005/8/layout/vList2"/>
    <dgm:cxn modelId="{E462857F-50D9-4556-82DA-F115F7F57747}" type="presOf" srcId="{9746D3FA-2F50-4CCD-949B-6E90454FB42B}" destId="{1C7C1748-70DB-45A7-A687-C10AEB191E85}" srcOrd="0" destOrd="0" presId="urn:microsoft.com/office/officeart/2005/8/layout/vList2"/>
    <dgm:cxn modelId="{AFF80321-3542-4512-857E-14A44F2BFDE2}" srcId="{599DC190-A29B-4464-A2EE-F50D6E9EF12D}" destId="{F597FAFA-0368-4ACD-9123-4CCED5CEE649}" srcOrd="3" destOrd="0" parTransId="{BE2E6E23-887B-4445-85EB-DF5D22F56A41}" sibTransId="{9AF494AC-DD41-4824-9D7D-B0E513F82AD4}"/>
    <dgm:cxn modelId="{984BAE55-F79B-4F2D-B4B0-49CA160F1923}" srcId="{599DC190-A29B-4464-A2EE-F50D6E9EF12D}" destId="{86278801-77BE-4A0F-AD74-AB1CBAC904F4}" srcOrd="7" destOrd="0" parTransId="{552BE06E-36F4-4CB6-AE8A-A7EB133AB8CF}" sibTransId="{98099AAB-2F6C-4570-A296-32F8B184461E}"/>
    <dgm:cxn modelId="{516073A2-B58D-4E3A-9158-430FFA7E3334}" type="presOf" srcId="{5D16E09E-F768-40C4-9CBC-0D2157B23116}" destId="{E2F003C8-E0A7-488F-9C72-48D1F3B3E5C8}" srcOrd="0" destOrd="0" presId="urn:microsoft.com/office/officeart/2005/8/layout/vList2"/>
    <dgm:cxn modelId="{E54C3319-3A42-4EF2-B389-39694E743852}" type="presOf" srcId="{598D92FD-9673-4B08-BD43-C294171237CF}" destId="{DB6F610F-3783-4343-BBB7-27D12704E8FA}" srcOrd="0" destOrd="0" presId="urn:microsoft.com/office/officeart/2005/8/layout/vList2"/>
    <dgm:cxn modelId="{EA09BEAE-444A-4BAB-BAEF-09EAB9E83102}" srcId="{599DC190-A29B-4464-A2EE-F50D6E9EF12D}" destId="{B3ECF292-7BFE-4BC4-A456-975C773BF608}" srcOrd="0" destOrd="0" parTransId="{F9B0A9AD-56A4-4E7F-851C-FF7B681B223A}" sibTransId="{B3CE3285-9B4D-4CFD-8BED-D6A375801603}"/>
    <dgm:cxn modelId="{5A098AFC-18D9-4631-9696-5E85EDA10E26}" srcId="{599DC190-A29B-4464-A2EE-F50D6E9EF12D}" destId="{5D16E09E-F768-40C4-9CBC-0D2157B23116}" srcOrd="2" destOrd="0" parTransId="{50A1A13E-E96B-43A4-A244-1D3F80D27C53}" sibTransId="{400B88F9-E16F-4ADF-8828-69067366AC15}"/>
    <dgm:cxn modelId="{5992CC5F-22DE-4217-99C7-426A002257B7}" srcId="{599DC190-A29B-4464-A2EE-F50D6E9EF12D}" destId="{598D92FD-9673-4B08-BD43-C294171237CF}" srcOrd="1" destOrd="0" parTransId="{8D2F2618-2470-4EAD-AB30-9C57B0EFE07C}" sibTransId="{BED24D2C-4B46-47F3-BED9-63B24B5597B4}"/>
    <dgm:cxn modelId="{A66288A4-595B-436D-9D24-72FB0DDD1C4A}" srcId="{599DC190-A29B-4464-A2EE-F50D6E9EF12D}" destId="{76D4D78D-AE03-4190-A07E-B84BE009FE2C}" srcOrd="5" destOrd="0" parTransId="{62CD6D12-1B19-418E-A769-8E77DCC403A9}" sibTransId="{01BD8613-279D-459B-AA33-ACC4BFC05428}"/>
    <dgm:cxn modelId="{84179791-E84D-4FF7-A317-D0CABFF4D2B7}" type="presOf" srcId="{86278801-77BE-4A0F-AD74-AB1CBAC904F4}" destId="{B0003E32-ABB9-475D-98BC-BC92ACCC7C77}" srcOrd="0" destOrd="0" presId="urn:microsoft.com/office/officeart/2005/8/layout/vList2"/>
    <dgm:cxn modelId="{F961E394-E12E-4FAD-8DA1-52F58A218E11}" type="presParOf" srcId="{1F7D20F6-1599-4FB7-93B2-C3DD2F7A26CF}" destId="{958E9E36-6ACD-41CC-AF19-9D08F20047C9}" srcOrd="0" destOrd="0" presId="urn:microsoft.com/office/officeart/2005/8/layout/vList2"/>
    <dgm:cxn modelId="{890B1D54-C3C8-4560-A88C-CD813A0778E5}" type="presParOf" srcId="{1F7D20F6-1599-4FB7-93B2-C3DD2F7A26CF}" destId="{3F636DD0-CDA7-499C-BA10-56DC6F7BCDA0}" srcOrd="1" destOrd="0" presId="urn:microsoft.com/office/officeart/2005/8/layout/vList2"/>
    <dgm:cxn modelId="{F23EEEED-DF61-4069-8A6F-40BD61DC1E96}" type="presParOf" srcId="{1F7D20F6-1599-4FB7-93B2-C3DD2F7A26CF}" destId="{DB6F610F-3783-4343-BBB7-27D12704E8FA}" srcOrd="2" destOrd="0" presId="urn:microsoft.com/office/officeart/2005/8/layout/vList2"/>
    <dgm:cxn modelId="{37988395-081E-40C5-B2F4-37084B030C6D}" type="presParOf" srcId="{1F7D20F6-1599-4FB7-93B2-C3DD2F7A26CF}" destId="{67A000AE-33AB-404A-9B79-8859AEA56AC1}" srcOrd="3" destOrd="0" presId="urn:microsoft.com/office/officeart/2005/8/layout/vList2"/>
    <dgm:cxn modelId="{602F9B78-AB28-431C-9B0E-9C8B0C63016B}" type="presParOf" srcId="{1F7D20F6-1599-4FB7-93B2-C3DD2F7A26CF}" destId="{E2F003C8-E0A7-488F-9C72-48D1F3B3E5C8}" srcOrd="4" destOrd="0" presId="urn:microsoft.com/office/officeart/2005/8/layout/vList2"/>
    <dgm:cxn modelId="{190BB75F-B851-456A-B0DB-76C0F78AB9CE}" type="presParOf" srcId="{1F7D20F6-1599-4FB7-93B2-C3DD2F7A26CF}" destId="{E0056177-FB19-4899-8372-52B377E07311}" srcOrd="5" destOrd="0" presId="urn:microsoft.com/office/officeart/2005/8/layout/vList2"/>
    <dgm:cxn modelId="{3AD712C0-C126-411B-99DA-77E8C976EB70}" type="presParOf" srcId="{1F7D20F6-1599-4FB7-93B2-C3DD2F7A26CF}" destId="{644B9817-68C3-44C0-BAE3-1A58EBEF9BFF}" srcOrd="6" destOrd="0" presId="urn:microsoft.com/office/officeart/2005/8/layout/vList2"/>
    <dgm:cxn modelId="{D99C9044-6596-4235-AE12-F73D6A94D1DC}" type="presParOf" srcId="{1F7D20F6-1599-4FB7-93B2-C3DD2F7A26CF}" destId="{78C8002E-67F2-4528-ABF2-A59B155B9006}" srcOrd="7" destOrd="0" presId="urn:microsoft.com/office/officeart/2005/8/layout/vList2"/>
    <dgm:cxn modelId="{2A4F57F4-1DB6-4B9E-BD51-85828176442F}" type="presParOf" srcId="{1F7D20F6-1599-4FB7-93B2-C3DD2F7A26CF}" destId="{534178A0-1DEC-4D18-905F-1ABCD6177410}" srcOrd="8" destOrd="0" presId="urn:microsoft.com/office/officeart/2005/8/layout/vList2"/>
    <dgm:cxn modelId="{BED58E9F-369F-40E9-B3BC-F1FC28FFCC92}" type="presParOf" srcId="{1F7D20F6-1599-4FB7-93B2-C3DD2F7A26CF}" destId="{CC05E927-3C77-4F3A-85A3-F7549FD5D676}" srcOrd="9" destOrd="0" presId="urn:microsoft.com/office/officeart/2005/8/layout/vList2"/>
    <dgm:cxn modelId="{86CB8AD3-5AEE-4389-89F3-7E2B8B750A30}" type="presParOf" srcId="{1F7D20F6-1599-4FB7-93B2-C3DD2F7A26CF}" destId="{55BABC26-9113-466B-A979-AE6A12EBD904}" srcOrd="10" destOrd="0" presId="urn:microsoft.com/office/officeart/2005/8/layout/vList2"/>
    <dgm:cxn modelId="{8F4A495D-0119-4897-AB75-778586D86DAB}" type="presParOf" srcId="{1F7D20F6-1599-4FB7-93B2-C3DD2F7A26CF}" destId="{836A8FFD-DB4B-4C36-957A-5335C29574D3}" srcOrd="11" destOrd="0" presId="urn:microsoft.com/office/officeart/2005/8/layout/vList2"/>
    <dgm:cxn modelId="{70B037A5-27B8-492E-BC54-9D06E6F0DEED}" type="presParOf" srcId="{1F7D20F6-1599-4FB7-93B2-C3DD2F7A26CF}" destId="{1C7C1748-70DB-45A7-A687-C10AEB191E85}" srcOrd="12" destOrd="0" presId="urn:microsoft.com/office/officeart/2005/8/layout/vList2"/>
    <dgm:cxn modelId="{DF97C111-88B8-41D9-8512-C3615DE4CB32}" type="presParOf" srcId="{1F7D20F6-1599-4FB7-93B2-C3DD2F7A26CF}" destId="{A2216898-4F4A-46E3-BEB0-8FDD354F4029}" srcOrd="13" destOrd="0" presId="urn:microsoft.com/office/officeart/2005/8/layout/vList2"/>
    <dgm:cxn modelId="{82AD5A0C-DFDC-46A2-82EE-2097F4BD4554}" type="presParOf" srcId="{1F7D20F6-1599-4FB7-93B2-C3DD2F7A26CF}" destId="{B0003E32-ABB9-475D-98BC-BC92ACCC7C77}" srcOrd="14" destOrd="0" presId="urn:microsoft.com/office/officeart/2005/8/layout/vList2"/>
    <dgm:cxn modelId="{F8E17B05-2EB2-4DDB-AD41-2C432AC47A69}" type="presParOf" srcId="{1F7D20F6-1599-4FB7-93B2-C3DD2F7A26CF}" destId="{01C19163-14FC-46D1-BD5B-3FBC96FD171A}" srcOrd="15" destOrd="0" presId="urn:microsoft.com/office/officeart/2005/8/layout/vList2"/>
    <dgm:cxn modelId="{446DB1A9-1927-4499-B621-188CCB9BC5B8}" type="presParOf" srcId="{1F7D20F6-1599-4FB7-93B2-C3DD2F7A26CF}" destId="{8F812521-128D-417E-B231-9D63EC724E5E}" srcOrd="1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84D7C6D1-762E-4C05-958D-67AFB34B5C9F}" type="doc">
      <dgm:prSet loTypeId="urn:microsoft.com/office/officeart/2005/8/layout/vList5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hu-HU"/>
        </a:p>
      </dgm:t>
    </dgm:pt>
    <dgm:pt modelId="{F15695E5-0FD2-4418-9C02-99DB75016742}">
      <dgm:prSet/>
      <dgm:spPr/>
      <dgm:t>
        <a:bodyPr/>
        <a:lstStyle/>
        <a:p>
          <a:pPr rtl="0"/>
          <a:r>
            <a:rPr lang="hu-HU" b="1" dirty="0" smtClean="0"/>
            <a:t>1974-ben</a:t>
          </a:r>
          <a:r>
            <a:rPr lang="hu-HU" dirty="0" smtClean="0"/>
            <a:t> a központi könyvtárak szolgáltatásainak közvetlen helyszínre juttatása mozgókönyvtárak, mozgó letétek.</a:t>
          </a:r>
          <a:endParaRPr lang="hu-HU" dirty="0"/>
        </a:p>
      </dgm:t>
    </dgm:pt>
    <dgm:pt modelId="{5DC9B9D5-5C2A-4EF4-BB19-922CF14D17FE}" type="parTrans" cxnId="{BEFED23C-B17F-4C2D-9692-CD2519D1C233}">
      <dgm:prSet/>
      <dgm:spPr/>
      <dgm:t>
        <a:bodyPr/>
        <a:lstStyle/>
        <a:p>
          <a:endParaRPr lang="hu-HU"/>
        </a:p>
      </dgm:t>
    </dgm:pt>
    <dgm:pt modelId="{DCBEACD6-CDC7-42B3-BBFE-40CCAE5A9259}" type="sibTrans" cxnId="{BEFED23C-B17F-4C2D-9692-CD2519D1C233}">
      <dgm:prSet/>
      <dgm:spPr/>
      <dgm:t>
        <a:bodyPr/>
        <a:lstStyle/>
        <a:p>
          <a:endParaRPr lang="hu-HU"/>
        </a:p>
      </dgm:t>
    </dgm:pt>
    <dgm:pt modelId="{1F2F1DE8-BEE5-4F37-B45F-FCD715CFB585}">
      <dgm:prSet/>
      <dgm:spPr/>
      <dgm:t>
        <a:bodyPr/>
        <a:lstStyle/>
        <a:p>
          <a:pPr rtl="0"/>
          <a:r>
            <a:rPr lang="hu-HU" b="1" smtClean="0"/>
            <a:t>1977-ben</a:t>
          </a:r>
          <a:r>
            <a:rPr lang="hu-HU" smtClean="0"/>
            <a:t> a </a:t>
          </a:r>
          <a:r>
            <a:rPr lang="hu-HU" b="1" smtClean="0"/>
            <a:t>komplex</a:t>
          </a:r>
          <a:r>
            <a:rPr lang="hu-HU" b="1" i="1" smtClean="0"/>
            <a:t> </a:t>
          </a:r>
          <a:r>
            <a:rPr lang="hu-HU" b="1" smtClean="0"/>
            <a:t>művelődési intézmények</a:t>
          </a:r>
          <a:r>
            <a:rPr lang="hu-HU" smtClean="0"/>
            <a:t> létrehozása.</a:t>
          </a:r>
          <a:endParaRPr lang="hu-HU"/>
        </a:p>
      </dgm:t>
    </dgm:pt>
    <dgm:pt modelId="{6A9CC9C9-8699-4986-AC0A-63DD89660A98}" type="parTrans" cxnId="{08EF28B0-AB03-4292-8F20-695C0CBFEC2F}">
      <dgm:prSet/>
      <dgm:spPr/>
      <dgm:t>
        <a:bodyPr/>
        <a:lstStyle/>
        <a:p>
          <a:endParaRPr lang="hu-HU"/>
        </a:p>
      </dgm:t>
    </dgm:pt>
    <dgm:pt modelId="{E99E9ADC-C469-4F13-A15A-15BCE240990D}" type="sibTrans" cxnId="{08EF28B0-AB03-4292-8F20-695C0CBFEC2F}">
      <dgm:prSet/>
      <dgm:spPr/>
      <dgm:t>
        <a:bodyPr/>
        <a:lstStyle/>
        <a:p>
          <a:endParaRPr lang="hu-HU"/>
        </a:p>
      </dgm:t>
    </dgm:pt>
    <dgm:pt modelId="{24FA4FF4-AC30-4729-AA6F-FE96910A45CC}" type="pres">
      <dgm:prSet presAssocID="{84D7C6D1-762E-4C05-958D-67AFB34B5C9F}" presName="Name0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8CB490B7-D087-4D14-BCF5-B71438817F31}" type="pres">
      <dgm:prSet presAssocID="{F15695E5-0FD2-4418-9C02-99DB75016742}" presName="linNode" presStyleCnt="0"/>
      <dgm:spPr/>
    </dgm:pt>
    <dgm:pt modelId="{F8E8C484-D6DF-4340-A283-A0493E62DF64}" type="pres">
      <dgm:prSet presAssocID="{F15695E5-0FD2-4418-9C02-99DB75016742}" presName="parentText" presStyleLbl="node1" presStyleIdx="0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5EB722C8-A60B-4EFB-BDDA-5A65FE4B36B0}" type="pres">
      <dgm:prSet presAssocID="{DCBEACD6-CDC7-42B3-BBFE-40CCAE5A9259}" presName="sp" presStyleCnt="0"/>
      <dgm:spPr/>
    </dgm:pt>
    <dgm:pt modelId="{4DCCD5C8-9C50-4735-B0BE-7EB27F751F50}" type="pres">
      <dgm:prSet presAssocID="{1F2F1DE8-BEE5-4F37-B45F-FCD715CFB585}" presName="linNode" presStyleCnt="0"/>
      <dgm:spPr/>
    </dgm:pt>
    <dgm:pt modelId="{1ED449E0-C9C1-4EC5-8239-B5E05B097061}" type="pres">
      <dgm:prSet presAssocID="{1F2F1DE8-BEE5-4F37-B45F-FCD715CFB585}" presName="parentText" presStyleLbl="node1" presStyleIdx="1" presStyleCnt="2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FB41985E-3DEE-4EB1-A2BD-9133BB7DE70C}" type="presOf" srcId="{F15695E5-0FD2-4418-9C02-99DB75016742}" destId="{F8E8C484-D6DF-4340-A283-A0493E62DF64}" srcOrd="0" destOrd="0" presId="urn:microsoft.com/office/officeart/2005/8/layout/vList5"/>
    <dgm:cxn modelId="{BEFED23C-B17F-4C2D-9692-CD2519D1C233}" srcId="{84D7C6D1-762E-4C05-958D-67AFB34B5C9F}" destId="{F15695E5-0FD2-4418-9C02-99DB75016742}" srcOrd="0" destOrd="0" parTransId="{5DC9B9D5-5C2A-4EF4-BB19-922CF14D17FE}" sibTransId="{DCBEACD6-CDC7-42B3-BBFE-40CCAE5A9259}"/>
    <dgm:cxn modelId="{08EF28B0-AB03-4292-8F20-695C0CBFEC2F}" srcId="{84D7C6D1-762E-4C05-958D-67AFB34B5C9F}" destId="{1F2F1DE8-BEE5-4F37-B45F-FCD715CFB585}" srcOrd="1" destOrd="0" parTransId="{6A9CC9C9-8699-4986-AC0A-63DD89660A98}" sibTransId="{E99E9ADC-C469-4F13-A15A-15BCE240990D}"/>
    <dgm:cxn modelId="{500591B9-CF46-4436-AF3A-F713D3785D92}" type="presOf" srcId="{84D7C6D1-762E-4C05-958D-67AFB34B5C9F}" destId="{24FA4FF4-AC30-4729-AA6F-FE96910A45CC}" srcOrd="0" destOrd="0" presId="urn:microsoft.com/office/officeart/2005/8/layout/vList5"/>
    <dgm:cxn modelId="{297F6544-C405-421A-9711-BCC24894FB78}" type="presOf" srcId="{1F2F1DE8-BEE5-4F37-B45F-FCD715CFB585}" destId="{1ED449E0-C9C1-4EC5-8239-B5E05B097061}" srcOrd="0" destOrd="0" presId="urn:microsoft.com/office/officeart/2005/8/layout/vList5"/>
    <dgm:cxn modelId="{D562C31A-17BD-4B86-9468-B90707A12EF3}" type="presParOf" srcId="{24FA4FF4-AC30-4729-AA6F-FE96910A45CC}" destId="{8CB490B7-D087-4D14-BCF5-B71438817F31}" srcOrd="0" destOrd="0" presId="urn:microsoft.com/office/officeart/2005/8/layout/vList5"/>
    <dgm:cxn modelId="{37F12A40-2AA5-49B2-A1AB-E20C24B0453B}" type="presParOf" srcId="{8CB490B7-D087-4D14-BCF5-B71438817F31}" destId="{F8E8C484-D6DF-4340-A283-A0493E62DF64}" srcOrd="0" destOrd="0" presId="urn:microsoft.com/office/officeart/2005/8/layout/vList5"/>
    <dgm:cxn modelId="{DC8913C3-5A74-431E-B71E-38B83FA28E10}" type="presParOf" srcId="{24FA4FF4-AC30-4729-AA6F-FE96910A45CC}" destId="{5EB722C8-A60B-4EFB-BDDA-5A65FE4B36B0}" srcOrd="1" destOrd="0" presId="urn:microsoft.com/office/officeart/2005/8/layout/vList5"/>
    <dgm:cxn modelId="{B3177CAA-3FCA-404E-B194-6B5644940658}" type="presParOf" srcId="{24FA4FF4-AC30-4729-AA6F-FE96910A45CC}" destId="{4DCCD5C8-9C50-4735-B0BE-7EB27F751F50}" srcOrd="2" destOrd="0" presId="urn:microsoft.com/office/officeart/2005/8/layout/vList5"/>
    <dgm:cxn modelId="{B2443185-441D-42C7-BFB0-A4113BC7540A}" type="presParOf" srcId="{4DCCD5C8-9C50-4735-B0BE-7EB27F751F50}" destId="{1ED449E0-C9C1-4EC5-8239-B5E05B097061}" srcOrd="0" destOrd="0" presId="urn:microsoft.com/office/officeart/2005/8/layout/vList5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7CE33543-0D99-46DA-960F-789DE241068B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14BD664F-EF48-43F9-BE0A-48153DF2C6FD}">
      <dgm:prSet/>
      <dgm:spPr/>
      <dgm:t>
        <a:bodyPr/>
        <a:lstStyle/>
        <a:p>
          <a:pPr rtl="0"/>
          <a:r>
            <a:rPr lang="hu-HU" smtClean="0"/>
            <a:t>Ellátási formák Magyarországon</a:t>
          </a:r>
          <a:br>
            <a:rPr lang="hu-HU" smtClean="0"/>
          </a:br>
          <a:r>
            <a:rPr lang="hu-HU" smtClean="0"/>
            <a:t>2005-2015</a:t>
          </a:r>
          <a:endParaRPr lang="hu-HU"/>
        </a:p>
      </dgm:t>
    </dgm:pt>
    <dgm:pt modelId="{08504530-F1C0-46B2-A3BF-A74BC6644A37}" type="parTrans" cxnId="{0C910850-FDD4-433E-A38F-DCA21F7FEC7E}">
      <dgm:prSet/>
      <dgm:spPr/>
      <dgm:t>
        <a:bodyPr/>
        <a:lstStyle/>
        <a:p>
          <a:endParaRPr lang="hu-HU"/>
        </a:p>
      </dgm:t>
    </dgm:pt>
    <dgm:pt modelId="{68B7517B-57F1-47BA-942E-ACFAECDE9DC9}" type="sibTrans" cxnId="{0C910850-FDD4-433E-A38F-DCA21F7FEC7E}">
      <dgm:prSet/>
      <dgm:spPr/>
      <dgm:t>
        <a:bodyPr/>
        <a:lstStyle/>
        <a:p>
          <a:endParaRPr lang="hu-HU"/>
        </a:p>
      </dgm:t>
    </dgm:pt>
    <dgm:pt modelId="{6D830BCD-1A58-4BD0-8FD4-2C48B2EE5DE1}" type="pres">
      <dgm:prSet presAssocID="{7CE33543-0D99-46DA-960F-789DE241068B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25553244-15CC-4503-92E7-1C35AEA9CE42}" type="pres">
      <dgm:prSet presAssocID="{14BD664F-EF48-43F9-BE0A-48153DF2C6FD}" presName="circle1" presStyleLbl="node1" presStyleIdx="0" presStyleCnt="1"/>
      <dgm:spPr/>
    </dgm:pt>
    <dgm:pt modelId="{5BA1D8DA-09B1-48A9-A74C-CBA0D3526481}" type="pres">
      <dgm:prSet presAssocID="{14BD664F-EF48-43F9-BE0A-48153DF2C6FD}" presName="space" presStyleCnt="0"/>
      <dgm:spPr/>
    </dgm:pt>
    <dgm:pt modelId="{7EA7CB36-CF63-4F3F-B1EB-8D44F8A4585B}" type="pres">
      <dgm:prSet presAssocID="{14BD664F-EF48-43F9-BE0A-48153DF2C6FD}" presName="rect1" presStyleLbl="alignAcc1" presStyleIdx="0" presStyleCnt="1"/>
      <dgm:spPr/>
      <dgm:t>
        <a:bodyPr/>
        <a:lstStyle/>
        <a:p>
          <a:endParaRPr lang="hu-HU"/>
        </a:p>
      </dgm:t>
    </dgm:pt>
    <dgm:pt modelId="{F7886291-27BE-42E9-95B1-F89D194284CE}" type="pres">
      <dgm:prSet presAssocID="{14BD664F-EF48-43F9-BE0A-48153DF2C6FD}" presName="rect1ParTxNoCh" presStyleLbl="alignAcc1" presStyleIdx="0" presStyleCnt="1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097ADEEE-C638-4384-9D48-0DDA82451C2F}" type="presOf" srcId="{14BD664F-EF48-43F9-BE0A-48153DF2C6FD}" destId="{F7886291-27BE-42E9-95B1-F89D194284CE}" srcOrd="1" destOrd="0" presId="urn:microsoft.com/office/officeart/2005/8/layout/target3"/>
    <dgm:cxn modelId="{0C910850-FDD4-433E-A38F-DCA21F7FEC7E}" srcId="{7CE33543-0D99-46DA-960F-789DE241068B}" destId="{14BD664F-EF48-43F9-BE0A-48153DF2C6FD}" srcOrd="0" destOrd="0" parTransId="{08504530-F1C0-46B2-A3BF-A74BC6644A37}" sibTransId="{68B7517B-57F1-47BA-942E-ACFAECDE9DC9}"/>
    <dgm:cxn modelId="{CE34A57E-BC50-45B7-ABCF-3CD89B6D9D44}" type="presOf" srcId="{7CE33543-0D99-46DA-960F-789DE241068B}" destId="{6D830BCD-1A58-4BD0-8FD4-2C48B2EE5DE1}" srcOrd="0" destOrd="0" presId="urn:microsoft.com/office/officeart/2005/8/layout/target3"/>
    <dgm:cxn modelId="{DA42E219-5252-47BB-813D-5E853371E68A}" type="presOf" srcId="{14BD664F-EF48-43F9-BE0A-48153DF2C6FD}" destId="{7EA7CB36-CF63-4F3F-B1EB-8D44F8A4585B}" srcOrd="0" destOrd="0" presId="urn:microsoft.com/office/officeart/2005/8/layout/target3"/>
    <dgm:cxn modelId="{5B14B652-8156-4C7E-BC7B-76F91DDFF9A8}" type="presParOf" srcId="{6D830BCD-1A58-4BD0-8FD4-2C48B2EE5DE1}" destId="{25553244-15CC-4503-92E7-1C35AEA9CE42}" srcOrd="0" destOrd="0" presId="urn:microsoft.com/office/officeart/2005/8/layout/target3"/>
    <dgm:cxn modelId="{64FEBB02-FDF5-4430-A64D-BDEA6D9761E7}" type="presParOf" srcId="{6D830BCD-1A58-4BD0-8FD4-2C48B2EE5DE1}" destId="{5BA1D8DA-09B1-48A9-A74C-CBA0D3526481}" srcOrd="1" destOrd="0" presId="urn:microsoft.com/office/officeart/2005/8/layout/target3"/>
    <dgm:cxn modelId="{32101859-8E1B-4DBA-BA86-1AF901A83570}" type="presParOf" srcId="{6D830BCD-1A58-4BD0-8FD4-2C48B2EE5DE1}" destId="{7EA7CB36-CF63-4F3F-B1EB-8D44F8A4585B}" srcOrd="2" destOrd="0" presId="urn:microsoft.com/office/officeart/2005/8/layout/target3"/>
    <dgm:cxn modelId="{428D1C45-E886-48FF-A1D3-93D1340D8E83}" type="presParOf" srcId="{6D830BCD-1A58-4BD0-8FD4-2C48B2EE5DE1}" destId="{F7886291-27BE-42E9-95B1-F89D194284CE}" srcOrd="3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6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EDEFFF3E-9418-4C34-B2B3-AE99141FDF58}" type="doc">
      <dgm:prSet loTypeId="urn:microsoft.com/office/officeart/2005/8/layout/target3" loCatId="relationship" qsTypeId="urn:microsoft.com/office/officeart/2005/8/quickstyle/simple1" qsCatId="simple" csTypeId="urn:microsoft.com/office/officeart/2005/8/colors/accent1_2" csCatId="accent1"/>
      <dgm:spPr/>
      <dgm:t>
        <a:bodyPr/>
        <a:lstStyle/>
        <a:p>
          <a:endParaRPr lang="hu-HU"/>
        </a:p>
      </dgm:t>
    </dgm:pt>
    <dgm:pt modelId="{F868D46F-7F92-4749-9E78-26717BD1CE02}">
      <dgm:prSet/>
      <dgm:spPr/>
      <dgm:t>
        <a:bodyPr/>
        <a:lstStyle/>
        <a:p>
          <a:pPr rtl="0"/>
          <a:r>
            <a:rPr lang="hu-HU" smtClean="0"/>
            <a:t>Első szakasz:1700 szolgáltató hely, 120 szolgáltató könyvtár 2005-2012</a:t>
          </a:r>
          <a:endParaRPr lang="hu-HU"/>
        </a:p>
      </dgm:t>
    </dgm:pt>
    <dgm:pt modelId="{168E7469-23A3-4B8C-A6F5-F482B1FE8281}" type="parTrans" cxnId="{1EDC5E87-4938-4DA5-8753-2706D0D1F91C}">
      <dgm:prSet/>
      <dgm:spPr/>
      <dgm:t>
        <a:bodyPr/>
        <a:lstStyle/>
        <a:p>
          <a:endParaRPr lang="hu-HU"/>
        </a:p>
      </dgm:t>
    </dgm:pt>
    <dgm:pt modelId="{8AFDB5C9-1AB2-4A33-A029-14F81AFE21C3}" type="sibTrans" cxnId="{1EDC5E87-4938-4DA5-8753-2706D0D1F91C}">
      <dgm:prSet/>
      <dgm:spPr/>
      <dgm:t>
        <a:bodyPr/>
        <a:lstStyle/>
        <a:p>
          <a:endParaRPr lang="hu-HU"/>
        </a:p>
      </dgm:t>
    </dgm:pt>
    <dgm:pt modelId="{210982DC-6388-4C4E-8FEE-8A823CC203CB}">
      <dgm:prSet/>
      <dgm:spPr/>
      <dgm:t>
        <a:bodyPr/>
        <a:lstStyle/>
        <a:p>
          <a:pPr rtl="0"/>
          <a:r>
            <a:rPr lang="hu-HU" smtClean="0"/>
            <a:t>Második szakasz:A KSZR mai rendszere 2013-</a:t>
          </a:r>
          <a:endParaRPr lang="hu-HU"/>
        </a:p>
      </dgm:t>
    </dgm:pt>
    <dgm:pt modelId="{DF6A78DE-985E-46F5-ADC3-A86ECE332534}" type="parTrans" cxnId="{5C02775E-D910-443F-BE64-ABC4F0A45C0C}">
      <dgm:prSet/>
      <dgm:spPr/>
      <dgm:t>
        <a:bodyPr/>
        <a:lstStyle/>
        <a:p>
          <a:endParaRPr lang="hu-HU"/>
        </a:p>
      </dgm:t>
    </dgm:pt>
    <dgm:pt modelId="{B76F07BF-F871-4131-A521-30C94452B4C6}" type="sibTrans" cxnId="{5C02775E-D910-443F-BE64-ABC4F0A45C0C}">
      <dgm:prSet/>
      <dgm:spPr/>
      <dgm:t>
        <a:bodyPr/>
        <a:lstStyle/>
        <a:p>
          <a:endParaRPr lang="hu-HU"/>
        </a:p>
      </dgm:t>
    </dgm:pt>
    <dgm:pt modelId="{82E6A94B-BE6D-4BCC-B940-DAD0E78E3665}">
      <dgm:prSet/>
      <dgm:spPr/>
      <dgm:t>
        <a:bodyPr/>
        <a:lstStyle/>
        <a:p>
          <a:pPr rtl="0"/>
          <a:r>
            <a:rPr lang="hu-HU" smtClean="0"/>
            <a:t>A szolgáltatási forma kiteljesedése: differenciált szolgáltatások a területi adottságokhoz igazodva</a:t>
          </a:r>
          <a:endParaRPr lang="hu-HU"/>
        </a:p>
      </dgm:t>
    </dgm:pt>
    <dgm:pt modelId="{3DBA3086-52F9-4940-B0A9-5511252D465D}" type="parTrans" cxnId="{20D53352-1175-4F81-8C1E-85FFDEED60D0}">
      <dgm:prSet/>
      <dgm:spPr/>
      <dgm:t>
        <a:bodyPr/>
        <a:lstStyle/>
        <a:p>
          <a:endParaRPr lang="hu-HU"/>
        </a:p>
      </dgm:t>
    </dgm:pt>
    <dgm:pt modelId="{4779ED01-EC6D-48EF-84FC-405933125740}" type="sibTrans" cxnId="{20D53352-1175-4F81-8C1E-85FFDEED60D0}">
      <dgm:prSet/>
      <dgm:spPr/>
      <dgm:t>
        <a:bodyPr/>
        <a:lstStyle/>
        <a:p>
          <a:endParaRPr lang="hu-HU"/>
        </a:p>
      </dgm:t>
    </dgm:pt>
    <dgm:pt modelId="{EF91DC73-E6F3-432B-83DC-B8A8EFCF4F02}" type="pres">
      <dgm:prSet presAssocID="{EDEFFF3E-9418-4C34-B2B3-AE99141FDF58}" presName="Name0" presStyleCnt="0">
        <dgm:presLayoutVars>
          <dgm:chMax val="7"/>
          <dgm:dir/>
          <dgm:animLvl val="lvl"/>
          <dgm:resizeHandles val="exact"/>
        </dgm:presLayoutVars>
      </dgm:prSet>
      <dgm:spPr/>
      <dgm:t>
        <a:bodyPr/>
        <a:lstStyle/>
        <a:p>
          <a:endParaRPr lang="hu-HU"/>
        </a:p>
      </dgm:t>
    </dgm:pt>
    <dgm:pt modelId="{C419BCDB-FC8C-4864-B8F1-C9711CC51AF9}" type="pres">
      <dgm:prSet presAssocID="{F868D46F-7F92-4749-9E78-26717BD1CE02}" presName="circle1" presStyleLbl="node1" presStyleIdx="0" presStyleCnt="3"/>
      <dgm:spPr/>
    </dgm:pt>
    <dgm:pt modelId="{1B8E4372-5B37-4D41-9CA2-A092DEDA5BDF}" type="pres">
      <dgm:prSet presAssocID="{F868D46F-7F92-4749-9E78-26717BD1CE02}" presName="space" presStyleCnt="0"/>
      <dgm:spPr/>
    </dgm:pt>
    <dgm:pt modelId="{0BD82953-0487-4D20-BF22-D131CE3108DC}" type="pres">
      <dgm:prSet presAssocID="{F868D46F-7F92-4749-9E78-26717BD1CE02}" presName="rect1" presStyleLbl="alignAcc1" presStyleIdx="0" presStyleCnt="3"/>
      <dgm:spPr/>
      <dgm:t>
        <a:bodyPr/>
        <a:lstStyle/>
        <a:p>
          <a:endParaRPr lang="hu-HU"/>
        </a:p>
      </dgm:t>
    </dgm:pt>
    <dgm:pt modelId="{A11C6D64-F95A-470B-AAE1-1D9EB9646D77}" type="pres">
      <dgm:prSet presAssocID="{210982DC-6388-4C4E-8FEE-8A823CC203CB}" presName="vertSpace2" presStyleLbl="node1" presStyleIdx="0" presStyleCnt="3"/>
      <dgm:spPr/>
    </dgm:pt>
    <dgm:pt modelId="{B60BEC5D-8B96-48AC-8C28-B8CA5D21AC1E}" type="pres">
      <dgm:prSet presAssocID="{210982DC-6388-4C4E-8FEE-8A823CC203CB}" presName="circle2" presStyleLbl="node1" presStyleIdx="1" presStyleCnt="3"/>
      <dgm:spPr/>
    </dgm:pt>
    <dgm:pt modelId="{CF154995-076C-4D8B-8B41-5501CD8741BA}" type="pres">
      <dgm:prSet presAssocID="{210982DC-6388-4C4E-8FEE-8A823CC203CB}" presName="rect2" presStyleLbl="alignAcc1" presStyleIdx="1" presStyleCnt="3"/>
      <dgm:spPr/>
      <dgm:t>
        <a:bodyPr/>
        <a:lstStyle/>
        <a:p>
          <a:endParaRPr lang="hu-HU"/>
        </a:p>
      </dgm:t>
    </dgm:pt>
    <dgm:pt modelId="{1EEF8896-DE9F-41FA-8937-BB864EFDD02D}" type="pres">
      <dgm:prSet presAssocID="{82E6A94B-BE6D-4BCC-B940-DAD0E78E3665}" presName="vertSpace3" presStyleLbl="node1" presStyleIdx="1" presStyleCnt="3"/>
      <dgm:spPr/>
    </dgm:pt>
    <dgm:pt modelId="{43D26CE7-6229-45A9-BAD7-00C98346AAF2}" type="pres">
      <dgm:prSet presAssocID="{82E6A94B-BE6D-4BCC-B940-DAD0E78E3665}" presName="circle3" presStyleLbl="node1" presStyleIdx="2" presStyleCnt="3"/>
      <dgm:spPr/>
    </dgm:pt>
    <dgm:pt modelId="{7B0A7E49-75B1-4A5F-9BB3-61B4A693DD1D}" type="pres">
      <dgm:prSet presAssocID="{82E6A94B-BE6D-4BCC-B940-DAD0E78E3665}" presName="rect3" presStyleLbl="alignAcc1" presStyleIdx="2" presStyleCnt="3"/>
      <dgm:spPr/>
      <dgm:t>
        <a:bodyPr/>
        <a:lstStyle/>
        <a:p>
          <a:endParaRPr lang="hu-HU"/>
        </a:p>
      </dgm:t>
    </dgm:pt>
    <dgm:pt modelId="{D2676311-0F4E-48B6-AAF2-5883FEFF1F12}" type="pres">
      <dgm:prSet presAssocID="{F868D46F-7F92-4749-9E78-26717BD1CE02}" presName="rect1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28647520-D26F-4BA0-8E31-DEDD90922004}" type="pres">
      <dgm:prSet presAssocID="{210982DC-6388-4C4E-8FEE-8A823CC203CB}" presName="rect2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  <dgm:pt modelId="{CA553003-220A-4846-B4C2-8D387E898346}" type="pres">
      <dgm:prSet presAssocID="{82E6A94B-BE6D-4BCC-B940-DAD0E78E3665}" presName="rect3ParTxNoCh" presStyleLbl="alignAcc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hu-HU"/>
        </a:p>
      </dgm:t>
    </dgm:pt>
  </dgm:ptLst>
  <dgm:cxnLst>
    <dgm:cxn modelId="{20D53352-1175-4F81-8C1E-85FFDEED60D0}" srcId="{EDEFFF3E-9418-4C34-B2B3-AE99141FDF58}" destId="{82E6A94B-BE6D-4BCC-B940-DAD0E78E3665}" srcOrd="2" destOrd="0" parTransId="{3DBA3086-52F9-4940-B0A9-5511252D465D}" sibTransId="{4779ED01-EC6D-48EF-84FC-405933125740}"/>
    <dgm:cxn modelId="{36E87AE8-029A-4960-8392-04A437805CD6}" type="presOf" srcId="{210982DC-6388-4C4E-8FEE-8A823CC203CB}" destId="{CF154995-076C-4D8B-8B41-5501CD8741BA}" srcOrd="0" destOrd="0" presId="urn:microsoft.com/office/officeart/2005/8/layout/target3"/>
    <dgm:cxn modelId="{FD8867C6-BB93-4E64-9EEE-A261131F9366}" type="presOf" srcId="{82E6A94B-BE6D-4BCC-B940-DAD0E78E3665}" destId="{7B0A7E49-75B1-4A5F-9BB3-61B4A693DD1D}" srcOrd="0" destOrd="0" presId="urn:microsoft.com/office/officeart/2005/8/layout/target3"/>
    <dgm:cxn modelId="{7FEAAD18-51DF-4BB5-85E7-EDDFE00B9C9D}" type="presOf" srcId="{210982DC-6388-4C4E-8FEE-8A823CC203CB}" destId="{28647520-D26F-4BA0-8E31-DEDD90922004}" srcOrd="1" destOrd="0" presId="urn:microsoft.com/office/officeart/2005/8/layout/target3"/>
    <dgm:cxn modelId="{D9629135-05C8-4B60-9230-3F0DD9B7600A}" type="presOf" srcId="{F868D46F-7F92-4749-9E78-26717BD1CE02}" destId="{D2676311-0F4E-48B6-AAF2-5883FEFF1F12}" srcOrd="1" destOrd="0" presId="urn:microsoft.com/office/officeart/2005/8/layout/target3"/>
    <dgm:cxn modelId="{5C02775E-D910-443F-BE64-ABC4F0A45C0C}" srcId="{EDEFFF3E-9418-4C34-B2B3-AE99141FDF58}" destId="{210982DC-6388-4C4E-8FEE-8A823CC203CB}" srcOrd="1" destOrd="0" parTransId="{DF6A78DE-985E-46F5-ADC3-A86ECE332534}" sibTransId="{B76F07BF-F871-4131-A521-30C94452B4C6}"/>
    <dgm:cxn modelId="{4A0F35E1-0137-4602-941E-DE0174B736DE}" type="presOf" srcId="{F868D46F-7F92-4749-9E78-26717BD1CE02}" destId="{0BD82953-0487-4D20-BF22-D131CE3108DC}" srcOrd="0" destOrd="0" presId="urn:microsoft.com/office/officeart/2005/8/layout/target3"/>
    <dgm:cxn modelId="{1EDC5E87-4938-4DA5-8753-2706D0D1F91C}" srcId="{EDEFFF3E-9418-4C34-B2B3-AE99141FDF58}" destId="{F868D46F-7F92-4749-9E78-26717BD1CE02}" srcOrd="0" destOrd="0" parTransId="{168E7469-23A3-4B8C-A6F5-F482B1FE8281}" sibTransId="{8AFDB5C9-1AB2-4A33-A029-14F81AFE21C3}"/>
    <dgm:cxn modelId="{E679880C-969C-46D9-80C1-FC0AC6C3E074}" type="presOf" srcId="{EDEFFF3E-9418-4C34-B2B3-AE99141FDF58}" destId="{EF91DC73-E6F3-432B-83DC-B8A8EFCF4F02}" srcOrd="0" destOrd="0" presId="urn:microsoft.com/office/officeart/2005/8/layout/target3"/>
    <dgm:cxn modelId="{62900C70-8B00-4E9F-98EA-F5490A3C76C1}" type="presOf" srcId="{82E6A94B-BE6D-4BCC-B940-DAD0E78E3665}" destId="{CA553003-220A-4846-B4C2-8D387E898346}" srcOrd="1" destOrd="0" presId="urn:microsoft.com/office/officeart/2005/8/layout/target3"/>
    <dgm:cxn modelId="{AD90C746-6E53-419C-A80A-C3CCE25437EF}" type="presParOf" srcId="{EF91DC73-E6F3-432B-83DC-B8A8EFCF4F02}" destId="{C419BCDB-FC8C-4864-B8F1-C9711CC51AF9}" srcOrd="0" destOrd="0" presId="urn:microsoft.com/office/officeart/2005/8/layout/target3"/>
    <dgm:cxn modelId="{34331835-E5F4-4756-981C-0EAF0E467F1D}" type="presParOf" srcId="{EF91DC73-E6F3-432B-83DC-B8A8EFCF4F02}" destId="{1B8E4372-5B37-4D41-9CA2-A092DEDA5BDF}" srcOrd="1" destOrd="0" presId="urn:microsoft.com/office/officeart/2005/8/layout/target3"/>
    <dgm:cxn modelId="{9E4E881F-699E-4601-917E-3968D2024B30}" type="presParOf" srcId="{EF91DC73-E6F3-432B-83DC-B8A8EFCF4F02}" destId="{0BD82953-0487-4D20-BF22-D131CE3108DC}" srcOrd="2" destOrd="0" presId="urn:microsoft.com/office/officeart/2005/8/layout/target3"/>
    <dgm:cxn modelId="{68FC39C5-C204-4E73-94B8-BCBC0339E00B}" type="presParOf" srcId="{EF91DC73-E6F3-432B-83DC-B8A8EFCF4F02}" destId="{A11C6D64-F95A-470B-AAE1-1D9EB9646D77}" srcOrd="3" destOrd="0" presId="urn:microsoft.com/office/officeart/2005/8/layout/target3"/>
    <dgm:cxn modelId="{C303C43F-3235-4EEF-B375-27A9787AF0AB}" type="presParOf" srcId="{EF91DC73-E6F3-432B-83DC-B8A8EFCF4F02}" destId="{B60BEC5D-8B96-48AC-8C28-B8CA5D21AC1E}" srcOrd="4" destOrd="0" presId="urn:microsoft.com/office/officeart/2005/8/layout/target3"/>
    <dgm:cxn modelId="{6A3D57BC-7BB9-4D0C-9255-5E870F44C03F}" type="presParOf" srcId="{EF91DC73-E6F3-432B-83DC-B8A8EFCF4F02}" destId="{CF154995-076C-4D8B-8B41-5501CD8741BA}" srcOrd="5" destOrd="0" presId="urn:microsoft.com/office/officeart/2005/8/layout/target3"/>
    <dgm:cxn modelId="{3261F9C4-E17B-494A-9826-A7D8CFDCA16E}" type="presParOf" srcId="{EF91DC73-E6F3-432B-83DC-B8A8EFCF4F02}" destId="{1EEF8896-DE9F-41FA-8937-BB864EFDD02D}" srcOrd="6" destOrd="0" presId="urn:microsoft.com/office/officeart/2005/8/layout/target3"/>
    <dgm:cxn modelId="{9F96D0B8-8516-4949-83A1-BBC5BCD4C191}" type="presParOf" srcId="{EF91DC73-E6F3-432B-83DC-B8A8EFCF4F02}" destId="{43D26CE7-6229-45A9-BAD7-00C98346AAF2}" srcOrd="7" destOrd="0" presId="urn:microsoft.com/office/officeart/2005/8/layout/target3"/>
    <dgm:cxn modelId="{B923DAC9-F44E-4959-8D94-C945EB233C37}" type="presParOf" srcId="{EF91DC73-E6F3-432B-83DC-B8A8EFCF4F02}" destId="{7B0A7E49-75B1-4A5F-9BB3-61B4A693DD1D}" srcOrd="8" destOrd="0" presId="urn:microsoft.com/office/officeart/2005/8/layout/target3"/>
    <dgm:cxn modelId="{8CCB9B9B-9606-481D-AEE4-F7C50295D9ED}" type="presParOf" srcId="{EF91DC73-E6F3-432B-83DC-B8A8EFCF4F02}" destId="{D2676311-0F4E-48B6-AAF2-5883FEFF1F12}" srcOrd="9" destOrd="0" presId="urn:microsoft.com/office/officeart/2005/8/layout/target3"/>
    <dgm:cxn modelId="{E9EA49A0-BE63-462D-A860-EA822E4FE356}" type="presParOf" srcId="{EF91DC73-E6F3-432B-83DC-B8A8EFCF4F02}" destId="{28647520-D26F-4BA0-8E31-DEDD90922004}" srcOrd="10" destOrd="0" presId="urn:microsoft.com/office/officeart/2005/8/layout/target3"/>
    <dgm:cxn modelId="{1A99F416-B527-4975-9C34-10ABBE48C04B}" type="presParOf" srcId="{EF91DC73-E6F3-432B-83DC-B8A8EFCF4F02}" destId="{CA553003-220A-4846-B4C2-8D387E898346}" srcOrd="11" destOrd="0" presId="urn:microsoft.com/office/officeart/2005/8/layout/target3"/>
  </dgm:cxnLst>
  <dgm:bg/>
  <dgm:whole/>
  <dgm:extLst>
    <a:ext uri="http://schemas.microsoft.com/office/drawing/2008/diagram">
      <dsp:dataModelExt xmlns:dsp="http://schemas.microsoft.com/office/drawing/2008/diagram" xmlns="" relId="rId11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846FFFF-F3A6-4A33-B2DE-39E7CB6E5A02}">
      <dsp:nvSpPr>
        <dsp:cNvPr id="0" name=""/>
        <dsp:cNvSpPr/>
      </dsp:nvSpPr>
      <dsp:spPr>
        <a:xfrm>
          <a:off x="0" y="18972"/>
          <a:ext cx="7772400" cy="1432080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37160" tIns="137160" rIns="137160" bIns="137160" numCol="1" spcCol="1270" anchor="ctr" anchorCtr="0">
          <a:noAutofit/>
        </a:bodyPr>
        <a:lstStyle/>
        <a:p>
          <a:pPr lvl="0" algn="l" defTabSz="16002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600" kern="1200" smtClean="0"/>
            <a:t>A KSZR szolgáltatások kiteljesedése a kistelepüléseken" </a:t>
          </a:r>
          <a:endParaRPr lang="hu-HU" sz="3600" kern="1200"/>
        </a:p>
      </dsp:txBody>
      <dsp:txXfrm>
        <a:off x="69908" y="88880"/>
        <a:ext cx="7632584" cy="1292264"/>
      </dsp:txXfrm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1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A5026B4-6AB7-45C4-AF84-5C4881C6B241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8CAF12F6-18EF-4C94-BE41-8B43F164E16D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lvl="0" algn="ctr" defTabSz="20002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4500" kern="1200" smtClean="0"/>
            <a:t>Ellátási modellek  Európában</a:t>
          </a:r>
          <a:endParaRPr lang="hu-HU" sz="4500" kern="1200"/>
        </a:p>
      </dsp:txBody>
      <dsp:txXfrm>
        <a:off x="571500" y="0"/>
        <a:ext cx="7658100" cy="1143000"/>
      </dsp:txXfrm>
    </dsp:sp>
  </dsp:spTree>
</dsp:drawing>
</file>

<file path=ppt/diagrams/drawing2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656D69E-6BA8-4DA7-9C29-517D36648A35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55C5ABB9-3B81-466A-A88C-E6790BE23026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smtClean="0"/>
            <a:t>Ellátási formák Magyarországon</a:t>
          </a:r>
          <a:br>
            <a:rPr lang="hu-HU" sz="3200" kern="1200" smtClean="0"/>
          </a:br>
          <a:r>
            <a:rPr lang="hu-HU" sz="3200" kern="1200" smtClean="0"/>
            <a:t>1949-2005</a:t>
          </a:r>
          <a:endParaRPr lang="hu-HU" sz="3200" kern="1200"/>
        </a:p>
      </dsp:txBody>
      <dsp:txXfrm>
        <a:off x="571500" y="0"/>
        <a:ext cx="7658100" cy="1143000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E26C6D9-D045-432B-9CC5-AF8269224659}">
      <dsp:nvSpPr>
        <dsp:cNvPr id="0" name=""/>
        <dsp:cNvSpPr/>
      </dsp:nvSpPr>
      <dsp:spPr>
        <a:xfrm>
          <a:off x="0" y="25774"/>
          <a:ext cx="8229600" cy="21257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b="1" kern="1200" smtClean="0"/>
            <a:t>1949-1952</a:t>
          </a:r>
          <a:r>
            <a:rPr lang="hu-HU" sz="3000" kern="1200" smtClean="0"/>
            <a:t>  A teljes központosítás három éve.  Népkönyvtári Központ.</a:t>
          </a:r>
          <a:endParaRPr lang="hu-HU" sz="3000" kern="1200"/>
        </a:p>
      </dsp:txBody>
      <dsp:txXfrm>
        <a:off x="103770" y="129544"/>
        <a:ext cx="8022060" cy="1918203"/>
      </dsp:txXfrm>
    </dsp:sp>
    <dsp:sp modelId="{A1F7BFDF-5239-4016-AAA4-BBA479590C45}">
      <dsp:nvSpPr>
        <dsp:cNvPr id="0" name=""/>
        <dsp:cNvSpPr/>
      </dsp:nvSpPr>
      <dsp:spPr>
        <a:xfrm>
          <a:off x="0" y="2237918"/>
          <a:ext cx="8229600" cy="212574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lvl="0" algn="l" defTabSz="13335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000" b="1" kern="1200" smtClean="0"/>
            <a:t>1953-tól</a:t>
          </a:r>
          <a:r>
            <a:rPr lang="hu-HU" sz="3000" kern="1200" smtClean="0"/>
            <a:t> a megyei és járási könyvtárak módszertani központi szerepkört kapnak, a települési könyvtárakat </a:t>
          </a:r>
          <a:r>
            <a:rPr lang="hu-HU" sz="3000" b="1" kern="1200" smtClean="0"/>
            <a:t>1958-tól</a:t>
          </a:r>
          <a:r>
            <a:rPr lang="hu-HU" sz="3000" kern="1200" smtClean="0"/>
            <a:t> a helyi tanácsok veszik át. </a:t>
          </a:r>
          <a:endParaRPr lang="hu-HU" sz="3000" kern="1200"/>
        </a:p>
      </dsp:txBody>
      <dsp:txXfrm>
        <a:off x="103770" y="2341688"/>
        <a:ext cx="8022060" cy="1918203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A8C0031-32CC-4651-A316-C22391905B12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930B5D8-8BDA-4CE5-8DAD-A48C31E3DFC2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94310" tIns="194310" rIns="194310" bIns="194310" numCol="1" spcCol="1270" anchor="ctr" anchorCtr="0">
          <a:noAutofit/>
        </a:bodyPr>
        <a:lstStyle/>
        <a:p>
          <a:pPr lvl="0" algn="ctr" defTabSz="2266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5100" b="1" kern="1200" smtClean="0"/>
            <a:t>1966-ban</a:t>
          </a:r>
          <a:r>
            <a:rPr lang="hu-HU" sz="5100" kern="1200" smtClean="0"/>
            <a:t> az új irányelvek</a:t>
          </a:r>
          <a:endParaRPr lang="hu-HU" sz="5100" kern="1200"/>
        </a:p>
      </dsp:txBody>
      <dsp:txXfrm>
        <a:off x="571500" y="0"/>
        <a:ext cx="7658100" cy="1143000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58E9E36-6ACD-41CC-AF19-9D08F20047C9}">
      <dsp:nvSpPr>
        <dsp:cNvPr id="0" name=""/>
        <dsp:cNvSpPr/>
      </dsp:nvSpPr>
      <dsp:spPr>
        <a:xfrm>
          <a:off x="0" y="101603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dirty="0" smtClean="0"/>
            <a:t>Olvasók számának növelése érdekében, javítani a könyvtárak folyóirat ellátását.</a:t>
          </a:r>
          <a:endParaRPr lang="hu-HU" sz="1100" kern="1200" dirty="0"/>
        </a:p>
      </dsp:txBody>
      <dsp:txXfrm>
        <a:off x="21331" y="122934"/>
        <a:ext cx="8186938" cy="394314"/>
      </dsp:txXfrm>
    </dsp:sp>
    <dsp:sp modelId="{DB6F610F-3783-4343-BBB7-27D12704E8FA}">
      <dsp:nvSpPr>
        <dsp:cNvPr id="0" name=""/>
        <dsp:cNvSpPr/>
      </dsp:nvSpPr>
      <dsp:spPr>
        <a:xfrm>
          <a:off x="0" y="570259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Az olvasáshoz szoktatás módszereit ki kell dolgozni.</a:t>
          </a:r>
          <a:endParaRPr lang="hu-HU" sz="1100" kern="1200"/>
        </a:p>
      </dsp:txBody>
      <dsp:txXfrm>
        <a:off x="21331" y="591590"/>
        <a:ext cx="8186938" cy="394314"/>
      </dsp:txXfrm>
    </dsp:sp>
    <dsp:sp modelId="{E2F003C8-E0A7-488F-9C72-48D1F3B3E5C8}">
      <dsp:nvSpPr>
        <dsp:cNvPr id="0" name=""/>
        <dsp:cNvSpPr/>
      </dsp:nvSpPr>
      <dsp:spPr>
        <a:xfrm>
          <a:off x="0" y="1038916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A gyűjteményt sokoldalúan, változatosan kell fejleszteni.  Egy felnőtt olvasóra legalább 10, egy gyermekolvasóra 6 kurrens kötet jusson.</a:t>
          </a:r>
          <a:endParaRPr lang="hu-HU" sz="1100" kern="1200"/>
        </a:p>
      </dsp:txBody>
      <dsp:txXfrm>
        <a:off x="21331" y="1060247"/>
        <a:ext cx="8186938" cy="394314"/>
      </dsp:txXfrm>
    </dsp:sp>
    <dsp:sp modelId="{644B9817-68C3-44C0-BAE3-1A58EBEF9BFF}">
      <dsp:nvSpPr>
        <dsp:cNvPr id="0" name=""/>
        <dsp:cNvSpPr/>
      </dsp:nvSpPr>
      <dsp:spPr>
        <a:xfrm>
          <a:off x="0" y="1507573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A gyermekek könyvtári ellátásának kérdéseit kiemelten kell kezelni.</a:t>
          </a:r>
          <a:endParaRPr lang="hu-HU" sz="1100" kern="1200"/>
        </a:p>
      </dsp:txBody>
      <dsp:txXfrm>
        <a:off x="21331" y="1528904"/>
        <a:ext cx="8186938" cy="394314"/>
      </dsp:txXfrm>
    </dsp:sp>
    <dsp:sp modelId="{534178A0-1DEC-4D18-905F-1ABCD6177410}">
      <dsp:nvSpPr>
        <dsp:cNvPr id="0" name=""/>
        <dsp:cNvSpPr/>
      </dsp:nvSpPr>
      <dsp:spPr>
        <a:xfrm>
          <a:off x="0" y="1976230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Községi könyvtárak esetén 3000 lakos felett önálló, főfoglalkozású könyvtárossal működő könyvtár szükséges, a kisebb településeken a központi területi könyvtár könyvkölcsönzőt létesít.</a:t>
          </a:r>
          <a:endParaRPr lang="hu-HU" sz="1100" kern="1200"/>
        </a:p>
      </dsp:txBody>
      <dsp:txXfrm>
        <a:off x="21331" y="1997561"/>
        <a:ext cx="8186938" cy="394314"/>
      </dsp:txXfrm>
    </dsp:sp>
    <dsp:sp modelId="{55BABC26-9113-466B-A979-AE6A12EBD904}">
      <dsp:nvSpPr>
        <dsp:cNvPr id="0" name=""/>
        <dsp:cNvSpPr/>
      </dsp:nvSpPr>
      <dsp:spPr>
        <a:xfrm>
          <a:off x="0" y="2444886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Könyvkölcsönzőket kell nyitni a nagykiterjedésű községek belterületén is, ha a központi könyvtár távol, 1,5 - 2 kilométeres körzeten kívül esik.</a:t>
          </a:r>
          <a:endParaRPr lang="hu-HU" sz="1100" kern="1200"/>
        </a:p>
      </dsp:txBody>
      <dsp:txXfrm>
        <a:off x="21331" y="2466217"/>
        <a:ext cx="8186938" cy="394314"/>
      </dsp:txXfrm>
    </dsp:sp>
    <dsp:sp modelId="{1C7C1748-70DB-45A7-A687-C10AEB191E85}">
      <dsp:nvSpPr>
        <dsp:cNvPr id="0" name=""/>
        <dsp:cNvSpPr/>
      </dsp:nvSpPr>
      <dsp:spPr>
        <a:xfrm>
          <a:off x="0" y="2913543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Városokban, zárt település esetén 20.000 lakosra kívánatos egy fiókkönyvtár.</a:t>
          </a:r>
          <a:endParaRPr lang="hu-HU" sz="1100" kern="1200"/>
        </a:p>
      </dsp:txBody>
      <dsp:txXfrm>
        <a:off x="21331" y="2934874"/>
        <a:ext cx="8186938" cy="394314"/>
      </dsp:txXfrm>
    </dsp:sp>
    <dsp:sp modelId="{B0003E32-ABB9-475D-98BC-BC92ACCC7C77}">
      <dsp:nvSpPr>
        <dsp:cNvPr id="0" name=""/>
        <dsp:cNvSpPr/>
      </dsp:nvSpPr>
      <dsp:spPr>
        <a:xfrm>
          <a:off x="0" y="3382200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A községi könyvtárak egyharmadát (1.000) korszerűsíteni kell (építés, vagy bővítés)</a:t>
          </a:r>
          <a:endParaRPr lang="hu-HU" sz="1100" kern="1200"/>
        </a:p>
      </dsp:txBody>
      <dsp:txXfrm>
        <a:off x="21331" y="3403531"/>
        <a:ext cx="8186938" cy="394314"/>
      </dsp:txXfrm>
    </dsp:sp>
    <dsp:sp modelId="{8F812521-128D-417E-B231-9D63EC724E5E}">
      <dsp:nvSpPr>
        <dsp:cNvPr id="0" name=""/>
        <dsp:cNvSpPr/>
      </dsp:nvSpPr>
      <dsp:spPr>
        <a:xfrm>
          <a:off x="0" y="3850857"/>
          <a:ext cx="8229600" cy="43697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41910" tIns="41910" rIns="41910" bIns="41910" numCol="1" spcCol="1270" anchor="ctr" anchorCtr="0">
          <a:noAutofit/>
        </a:bodyPr>
        <a:lstStyle/>
        <a:p>
          <a:pPr lvl="0" algn="l" defTabSz="4889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100" kern="1200" smtClean="0"/>
            <a:t>Emelni kell a falusi könyvtárak nyitvatartási idejét. 1.000 lakos alatt heti 12 óra, 2.000 lakos alatt heti16-24 óra a kívánatos.</a:t>
          </a:r>
          <a:endParaRPr lang="hu-HU" sz="1100" kern="1200"/>
        </a:p>
      </dsp:txBody>
      <dsp:txXfrm>
        <a:off x="21331" y="3872188"/>
        <a:ext cx="8186938" cy="394314"/>
      </dsp:txXfrm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F8E8C484-D6DF-4340-A283-A0493E62DF64}">
      <dsp:nvSpPr>
        <dsp:cNvPr id="0" name=""/>
        <dsp:cNvSpPr/>
      </dsp:nvSpPr>
      <dsp:spPr>
        <a:xfrm>
          <a:off x="2633471" y="53"/>
          <a:ext cx="2962656" cy="2141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dirty="0" smtClean="0"/>
            <a:t>1974-ben</a:t>
          </a:r>
          <a:r>
            <a:rPr lang="hu-HU" sz="1900" kern="1200" dirty="0" smtClean="0"/>
            <a:t> a központi könyvtárak szolgáltatásainak közvetlen helyszínre juttatása mozgókönyvtárak, mozgó letétek.</a:t>
          </a:r>
          <a:endParaRPr lang="hu-HU" sz="1900" kern="1200" dirty="0"/>
        </a:p>
      </dsp:txBody>
      <dsp:txXfrm>
        <a:off x="2737993" y="104575"/>
        <a:ext cx="2753612" cy="1932092"/>
      </dsp:txXfrm>
    </dsp:sp>
    <dsp:sp modelId="{1ED449E0-C9C1-4EC5-8239-B5E05B097061}">
      <dsp:nvSpPr>
        <dsp:cNvPr id="0" name=""/>
        <dsp:cNvSpPr/>
      </dsp:nvSpPr>
      <dsp:spPr>
        <a:xfrm>
          <a:off x="2633471" y="2248246"/>
          <a:ext cx="2962656" cy="2141136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72390" tIns="36195" rIns="72390" bIns="36195" numCol="1" spcCol="1270" anchor="ctr" anchorCtr="0">
          <a:noAutofit/>
        </a:bodyPr>
        <a:lstStyle/>
        <a:p>
          <a:pPr lvl="0" algn="ctr" defTabSz="8445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1900" b="1" kern="1200" smtClean="0"/>
            <a:t>1977-ben</a:t>
          </a:r>
          <a:r>
            <a:rPr lang="hu-HU" sz="1900" kern="1200" smtClean="0"/>
            <a:t> a </a:t>
          </a:r>
          <a:r>
            <a:rPr lang="hu-HU" sz="1900" b="1" kern="1200" smtClean="0"/>
            <a:t>komplex</a:t>
          </a:r>
          <a:r>
            <a:rPr lang="hu-HU" sz="1900" b="1" i="1" kern="1200" smtClean="0"/>
            <a:t> </a:t>
          </a:r>
          <a:r>
            <a:rPr lang="hu-HU" sz="1900" b="1" kern="1200" smtClean="0"/>
            <a:t>művelődési intézmények</a:t>
          </a:r>
          <a:r>
            <a:rPr lang="hu-HU" sz="1900" kern="1200" smtClean="0"/>
            <a:t> létrehozása.</a:t>
          </a:r>
          <a:endParaRPr lang="hu-HU" sz="1900" kern="1200"/>
        </a:p>
      </dsp:txBody>
      <dsp:txXfrm>
        <a:off x="2737993" y="2352768"/>
        <a:ext cx="2753612" cy="1932092"/>
      </dsp:txXfrm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5553244-15CC-4503-92E7-1C35AEA9CE42}">
      <dsp:nvSpPr>
        <dsp:cNvPr id="0" name=""/>
        <dsp:cNvSpPr/>
      </dsp:nvSpPr>
      <dsp:spPr>
        <a:xfrm>
          <a:off x="0" y="0"/>
          <a:ext cx="1143000" cy="1143000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EA7CB36-CF63-4F3F-B1EB-8D44F8A4585B}">
      <dsp:nvSpPr>
        <dsp:cNvPr id="0" name=""/>
        <dsp:cNvSpPr/>
      </dsp:nvSpPr>
      <dsp:spPr>
        <a:xfrm>
          <a:off x="571500" y="0"/>
          <a:ext cx="7658100" cy="1143000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lvl="0" algn="ctr" defTabSz="142240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3200" kern="1200" smtClean="0"/>
            <a:t>Ellátási formák Magyarországon</a:t>
          </a:r>
          <a:br>
            <a:rPr lang="hu-HU" sz="3200" kern="1200" smtClean="0"/>
          </a:br>
          <a:r>
            <a:rPr lang="hu-HU" sz="3200" kern="1200" smtClean="0"/>
            <a:t>2005-2015</a:t>
          </a:r>
          <a:endParaRPr lang="hu-HU" sz="3200" kern="1200"/>
        </a:p>
      </dsp:txBody>
      <dsp:txXfrm>
        <a:off x="571500" y="0"/>
        <a:ext cx="7658100" cy="114300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419BCDB-FC8C-4864-B8F1-C9711CC51AF9}">
      <dsp:nvSpPr>
        <dsp:cNvPr id="0" name=""/>
        <dsp:cNvSpPr/>
      </dsp:nvSpPr>
      <dsp:spPr>
        <a:xfrm>
          <a:off x="0" y="0"/>
          <a:ext cx="4525963" cy="452596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0BD82953-0487-4D20-BF22-D131CE3108DC}">
      <dsp:nvSpPr>
        <dsp:cNvPr id="0" name=""/>
        <dsp:cNvSpPr/>
      </dsp:nvSpPr>
      <dsp:spPr>
        <a:xfrm>
          <a:off x="2262981" y="0"/>
          <a:ext cx="5966618" cy="452596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smtClean="0"/>
            <a:t>Első szakasz:1700 szolgáltató hely, 120 szolgáltató könyvtár 2005-2012</a:t>
          </a:r>
          <a:endParaRPr lang="hu-HU" sz="2700" kern="1200"/>
        </a:p>
      </dsp:txBody>
      <dsp:txXfrm>
        <a:off x="2262981" y="0"/>
        <a:ext cx="5966618" cy="1357791"/>
      </dsp:txXfrm>
    </dsp:sp>
    <dsp:sp modelId="{B60BEC5D-8B96-48AC-8C28-B8CA5D21AC1E}">
      <dsp:nvSpPr>
        <dsp:cNvPr id="0" name=""/>
        <dsp:cNvSpPr/>
      </dsp:nvSpPr>
      <dsp:spPr>
        <a:xfrm>
          <a:off x="792044" y="1357791"/>
          <a:ext cx="2941873" cy="2941873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CF154995-076C-4D8B-8B41-5501CD8741BA}">
      <dsp:nvSpPr>
        <dsp:cNvPr id="0" name=""/>
        <dsp:cNvSpPr/>
      </dsp:nvSpPr>
      <dsp:spPr>
        <a:xfrm>
          <a:off x="2262981" y="1357791"/>
          <a:ext cx="5966618" cy="2941873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smtClean="0"/>
            <a:t>Második szakasz:A KSZR mai rendszere 2013-</a:t>
          </a:r>
          <a:endParaRPr lang="hu-HU" sz="2700" kern="1200"/>
        </a:p>
      </dsp:txBody>
      <dsp:txXfrm>
        <a:off x="2262981" y="1357791"/>
        <a:ext cx="5966618" cy="1357787"/>
      </dsp:txXfrm>
    </dsp:sp>
    <dsp:sp modelId="{43D26CE7-6229-45A9-BAD7-00C98346AAF2}">
      <dsp:nvSpPr>
        <dsp:cNvPr id="0" name=""/>
        <dsp:cNvSpPr/>
      </dsp:nvSpPr>
      <dsp:spPr>
        <a:xfrm>
          <a:off x="1584087" y="2715579"/>
          <a:ext cx="1357787" cy="1357787"/>
        </a:xfrm>
        <a:prstGeom prst="pie">
          <a:avLst>
            <a:gd name="adj1" fmla="val 5400000"/>
            <a:gd name="adj2" fmla="val 16200000"/>
          </a:avLst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</dsp:sp>
    <dsp:sp modelId="{7B0A7E49-75B1-4A5F-9BB3-61B4A693DD1D}">
      <dsp:nvSpPr>
        <dsp:cNvPr id="0" name=""/>
        <dsp:cNvSpPr/>
      </dsp:nvSpPr>
      <dsp:spPr>
        <a:xfrm>
          <a:off x="2262981" y="2715579"/>
          <a:ext cx="5966618" cy="1357787"/>
        </a:xfrm>
        <a:prstGeom prst="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02870" tIns="102870" rIns="102870" bIns="102870" numCol="1" spcCol="1270" anchor="ctr" anchorCtr="0">
          <a:noAutofit/>
        </a:bodyPr>
        <a:lstStyle/>
        <a:p>
          <a:pPr lvl="0" algn="ctr" defTabSz="1200150" rtl="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hu-HU" sz="2700" kern="1200" smtClean="0"/>
            <a:t>A szolgáltatási forma kiteljesedése: differenciált szolgáltatások a területi adottságokhoz igazodva</a:t>
          </a:r>
          <a:endParaRPr lang="hu-HU" sz="2700" kern="1200"/>
        </a:p>
      </dsp:txBody>
      <dsp:txXfrm>
        <a:off x="2262981" y="2715579"/>
        <a:ext cx="5966618" cy="1357787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pyramid2">
  <dgm:title val=""/>
  <dgm:desc val=""/>
  <dgm:catLst>
    <dgm:cat type="pyramid" pri="3000"/>
    <dgm:cat type="list" pri="21000"/>
    <dgm:cat type="convert" pri="17000"/>
  </dgm:catLst>
  <dgm:sampData useDef="1">
    <dgm:dataModel>
      <dgm:ptLst/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compositeShape">
    <dgm:alg type="composite"/>
    <dgm:shape xmlns:r="http://schemas.openxmlformats.org/officeDocument/2006/relationships" r:blip="">
      <dgm:adjLst/>
    </dgm:shape>
    <dgm:presOf/>
    <dgm:varLst>
      <dgm:dir/>
      <dgm:resizeHandles/>
    </dgm:varLst>
    <dgm:choose name="Name0">
      <dgm:if name="Name1" func="var" arg="dir" op="equ" val="norm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l" for="ch" forName="theList" refType="w" refFor="ch" refForName="pyramid" fact="0.5"/>
          <dgm:constr type="h" for="des" forName="aSpace" refType="h" fact="0.1"/>
        </dgm:constrLst>
      </dgm:if>
      <dgm:else name="Name2">
        <dgm:constrLst>
          <dgm:constr type="w" for="ch" forName="pyramid" refType="h"/>
          <dgm:constr type="h" for="ch" forName="pyramid" refType="h"/>
          <dgm:constr type="h" for="ch" forName="theList" refType="h" fact="0.8"/>
          <dgm:constr type="w" for="ch" forName="theList" refType="h" fact="0.65"/>
          <dgm:constr type="ctrY" for="ch" forName="theList" refType="h" refFor="ch" refForName="pyramid" fact="0.5"/>
          <dgm:constr type="r" for="ch" forName="theList" refType="w" refFor="ch" refForName="pyramid" fact="0.5"/>
          <dgm:constr type="h" for="des" forName="aSpace" refType="h" fact="0.1"/>
        </dgm:constrLst>
      </dgm:else>
    </dgm:choose>
    <dgm:ruleLst/>
    <dgm:choose name="Name3">
      <dgm:if name="Name4" axis="ch" ptType="node" func="cnt" op="gte" val="1">
        <dgm:layoutNode name="pyramid" styleLbl="node1">
          <dgm:alg type="sp"/>
          <dgm:shape xmlns:r="http://schemas.openxmlformats.org/officeDocument/2006/relationships" type="triangle" r:blip="">
            <dgm:adjLst/>
          </dgm:shape>
          <dgm:presOf/>
          <dgm:constrLst/>
          <dgm:ruleLst/>
        </dgm:layoutNode>
        <dgm:layoutNode name="theList">
          <dgm:alg type="lin">
            <dgm:param type="linDir" val="fromT"/>
          </dgm:alg>
          <dgm:shape xmlns:r="http://schemas.openxmlformats.org/officeDocument/2006/relationships" r:blip="">
            <dgm:adjLst/>
          </dgm:shape>
          <dgm:presOf/>
          <dgm:constrLst>
            <dgm:constr type="w" for="ch" forName="aNode" refType="w"/>
            <dgm:constr type="h" for="ch" forName="aNode" refType="h"/>
            <dgm:constr type="primFontSz" for="ch" ptType="node" op="equ"/>
          </dgm:constrLst>
          <dgm:ruleLst/>
          <dgm:forEach name="aNodeForEach" axis="ch" ptType="node">
            <dgm:layoutNode name="aNode" styleLbl="fgAcc1">
              <dgm:varLst>
                <dgm:bulletEnabled val="1"/>
              </dgm:varLst>
              <dgm:alg type="tx"/>
              <dgm:shape xmlns:r="http://schemas.openxmlformats.org/officeDocument/2006/relationships" type="roundRect" r:blip="">
                <dgm:adjLst/>
              </dgm:shape>
              <dgm:presOf axis="desOrSelf" ptType="node"/>
              <dgm:constrLst>
                <dgm:constr type="primFontSz" val="65"/>
                <dgm:constr type="tMarg" refType="primFontSz" fact="0.3"/>
                <dgm:constr type="bMarg" refType="primFontSz" fact="0.3"/>
                <dgm:constr type="lMarg" refType="primFontSz" fact="0.3"/>
                <dgm:constr type="rMarg" refType="primFontSz" fact="0.3"/>
              </dgm:constrLst>
              <dgm:ruleLst>
                <dgm:rule type="primFontSz" val="5" fact="NaN" max="NaN"/>
              </dgm:ruleLst>
            </dgm:layoutNode>
            <dgm:layoutNode name="aSpac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layoutNode>
      </dgm:if>
      <dgm:else name="Name5"/>
    </dgm:choose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lProcess3">
  <dgm:title val=""/>
  <dgm:desc val=""/>
  <dgm:catLst>
    <dgm:cat type="process" pri="11000"/>
    <dgm:cat type="convert" pri="1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4" srcId="0" destId="1" srcOrd="0" destOrd="0"/>
        <dgm:cxn modelId="5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51" srcId="1" destId="11" srcOrd="0" destOrd="0"/>
        <dgm:cxn modelId="61" srcId="2" destId="21" srcOrd="0" destOrd="0"/>
        <dgm:cxn modelId="71" srcId="3" destId="31" srcOrd="0" destOrd="0"/>
        <dgm:cxn modelId="81" srcId="4" destId="41" srcOrd="0" destOrd="0"/>
      </dgm:cxnLst>
      <dgm:bg/>
      <dgm:whole/>
    </dgm:dataModel>
  </dgm:clrData>
  <dgm:layoutNode name="Name0">
    <dgm:varLst>
      <dgm:chPref val="3"/>
      <dgm:dir/>
      <dgm:animLvl val="lvl"/>
      <dgm:resizeHandles/>
    </dgm:varLst>
    <dgm:choose name="Name1">
      <dgm:if name="Name2" func="var" arg="dir" op="equ" val="norm">
        <dgm:alg type="lin">
          <dgm:param type="linDir" val="fromT"/>
          <dgm:param type="vertAlign" val="mid"/>
          <dgm:param type="nodeHorzAlign" val="l"/>
          <dgm:param type="nodeVertAlign" val="t"/>
          <dgm:param type="fallback" val="2D"/>
        </dgm:alg>
      </dgm:if>
      <dgm:else name="Name3">
        <dgm:alg type="lin">
          <dgm:param type="linDir" val="fromT"/>
          <dgm:param type="vertAlign" val="mid"/>
          <dgm:param type="nodeHorzAlign" val="r"/>
          <dgm:param type="nodeVertAlign" val="t"/>
          <dgm:param type="fallback" val="2D"/>
        </dgm:alg>
      </dgm:else>
    </dgm:choose>
    <dgm:shape xmlns:r="http://schemas.openxmlformats.org/officeDocument/2006/relationships" r:blip="">
      <dgm:adjLst/>
    </dgm:shape>
    <dgm:presOf/>
    <dgm:constrLst>
      <dgm:constr type="w" for="des" forName="bigChev" refType="w"/>
      <dgm:constr type="h" for="des" forName="bigChev" refType="w" refFor="des" refForName="bigChev" op="equ" fact="0.4"/>
      <dgm:constr type="w" for="des" forName="node" refType="w" refFor="des" refForName="bigChev" fact="0.83"/>
      <dgm:constr type="h" for="des" forName="node" refType="w" refFor="des" refForName="node" op="equ" fact="0.4"/>
      <dgm:constr type="w" for="des" forName="parTrans" refType="w" refFor="des" refForName="bigChev" op="equ" fact="-0.13"/>
      <dgm:constr type="w" for="des" forName="sibTrans" refType="w" refFor="des" refForName="node" op="equ" fact="-0.14"/>
      <dgm:constr type="h" for="ch" forName="vSp" refType="h" refFor="des" refForName="bigChev" op="equ" fact="0.14"/>
      <dgm:constr type="primFontSz" for="des" forName="node" op="equ"/>
      <dgm:constr type="primFontSz" for="des" forName="bigChev" op="equ"/>
    </dgm:constrLst>
    <dgm:ruleLst/>
    <dgm:forEach name="Name4" axis="ch" ptType="node">
      <dgm:layoutNode name="horFlow">
        <dgm:choose name="Name5">
          <dgm:if name="Name6" func="var" arg="dir" op="equ" val="norm">
            <dgm:alg type="lin">
              <dgm:param type="linDir" val="fromL"/>
              <dgm:param type="nodeHorzAlign" val="l"/>
              <dgm:param type="nodeVertAlign" val="mid"/>
              <dgm:param type="fallback" val="2D"/>
            </dgm:alg>
          </dgm:if>
          <dgm:else name="Name7">
            <dgm:alg type="lin">
              <dgm:param type="linDir" val="fromR"/>
              <dgm:param type="nodeHorzAlign" val="r"/>
              <dgm:param type="nodeVertAlign" val="mid"/>
              <dgm:param type="fallback" val="2D"/>
            </dgm:alg>
          </dgm:else>
        </dgm:choose>
        <dgm:shape xmlns:r="http://schemas.openxmlformats.org/officeDocument/2006/relationships" r:blip="">
          <dgm:adjLst/>
        </dgm:shape>
        <dgm:presOf/>
        <dgm:constrLst/>
        <dgm:ruleLst/>
        <dgm:layoutNode name="bigChev" styleLbl="node1">
          <dgm:alg type="tx"/>
          <dgm:choose name="Name8">
            <dgm:if name="Name9" func="var" arg="dir" op="equ" val="norm">
              <dgm:shape xmlns:r="http://schemas.openxmlformats.org/officeDocument/2006/relationships" type="chevron" r:blip="">
                <dgm:adjLst/>
              </dgm:shape>
              <dgm:presOf axis="self"/>
              <dgm:constrLst>
                <dgm:constr type="primFontSz" val="65"/>
                <dgm:constr type="rMarg"/>
                <dgm:constr type="lMarg" refType="primFontSz" fact="0.1"/>
                <dgm:constr type="tMarg" refType="primFontSz" fact="0.05"/>
                <dgm:constr type="bMarg" refType="primFontSz" fact="0.05"/>
              </dgm:constrLst>
            </dgm:if>
            <dgm:else name="Name10">
              <dgm:shape xmlns:r="http://schemas.openxmlformats.org/officeDocument/2006/relationships" rot="180" type="chevron" r:blip="">
                <dgm:adjLst/>
              </dgm:shape>
              <dgm:presOf axis="self"/>
              <dgm:constrLst>
                <dgm:constr type="primFontSz" val="65"/>
                <dgm:constr type="lMarg"/>
                <dgm:constr type="rMarg" refType="primFontSz" fact="0.1"/>
                <dgm:constr type="tMarg" refType="primFontSz" fact="0.05"/>
                <dgm:constr type="bMarg" refType="primFontSz" fact="0.05"/>
              </dgm:constrLst>
            </dgm:else>
          </dgm:choose>
          <dgm:ruleLst>
            <dgm:rule type="primFontSz" val="5" fact="NaN" max="NaN"/>
          </dgm:ruleLst>
        </dgm:layoutNode>
        <dgm:forEach name="parTransForEach" axis="ch" ptType="parTrans" cnt="1">
          <dgm:layoutNode name="par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  <dgm:forEach name="Name11" axis="ch" ptType="node">
          <dgm:layoutNode name="node" styleLbl="alignAccFollowNode1">
            <dgm:varLst>
              <dgm:bulletEnabled val="1"/>
            </dgm:varLst>
            <dgm:alg type="tx"/>
            <dgm:choose name="Name12">
              <dgm:if name="Name13" func="var" arg="dir" op="equ" val="norm">
                <dgm:shape xmlns:r="http://schemas.openxmlformats.org/officeDocument/2006/relationships" type="chevron" r:blip="">
                  <dgm:adjLst/>
                </dgm:shape>
                <dgm:presOf axis="desOrSelf" ptType="node"/>
                <dgm:constrLst>
                  <dgm:constr type="primFontSz" val="65"/>
                  <dgm:constr type="rMarg"/>
                  <dgm:constr type="lMarg" refType="primFontSz" fact="0.1"/>
                  <dgm:constr type="tMarg" refType="primFontSz" fact="0.05"/>
                  <dgm:constr type="bMarg" refType="primFontSz" fact="0.05"/>
                </dgm:constrLst>
              </dgm:if>
              <dgm:else name="Name14">
                <dgm:shape xmlns:r="http://schemas.openxmlformats.org/officeDocument/2006/relationships" rot="180" type="chevron" r:blip="">
                  <dgm:adjLst/>
                </dgm:shape>
                <dgm:presOf axis="desOrSelf" ptType="node"/>
                <dgm:constrLst>
                  <dgm:constr type="primFontSz" val="65"/>
                  <dgm:constr type="lMarg"/>
                  <dgm:constr type="rMarg" refType="primFontSz" fact="0.1"/>
                  <dgm:constr type="tMarg" refType="primFontSz" fact="0.05"/>
                  <dgm:constr type="bMarg" refType="primFontSz" fact="0.05"/>
                </dgm:constrLst>
              </dgm:else>
            </dgm:choose>
            <dgm:ruleLst>
              <dgm:rule type="primFontSz" val="5" fact="NaN" max="NaN"/>
            </dgm:ruleLst>
          </dgm:layoutNode>
          <dgm:forEach name="sibTransForEach" axis="followSib" ptType="sibTrans" cnt="1">
            <dgm:layoutNode name="sibTrans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forEach>
      </dgm:layoutNode>
      <dgm:choose name="Name15">
        <dgm:if name="Name16" axis="self" ptType="node" func="revPos" op="gte" val="2">
          <dgm:layoutNode name="vSp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if>
        <dgm:else name="Name17"/>
      </dgm:choose>
    </dgm:forEach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5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6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17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0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1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2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2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2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6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7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28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vList5">
  <dgm:title val=""/>
  <dgm:desc val=""/>
  <dgm:catLst>
    <dgm:cat type="list" pri="15000"/>
    <dgm:cat type="convert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2"/>
        <dgm:pt modelId="21"/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23" srcId="2" destId="2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Name0">
    <dgm:varLst>
      <dgm:dir/>
      <dgm:animLvl val="lvl"/>
      <dgm:resizeHandles val="exact"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h" for="ch" forName="linNode" refType="h"/>
      <dgm:constr type="w" for="ch" forName="linNode" refType="w"/>
      <dgm:constr type="h" for="ch" forName="sp" refType="h" fact="0.05"/>
      <dgm:constr type="primFontSz" for="des" forName="parentText" op="equ" val="65"/>
      <dgm:constr type="secFontSz" for="des" forName="descendantText" op="equ"/>
    </dgm:constrLst>
    <dgm:ruleLst/>
    <dgm:forEach name="Name4" axis="ch" ptType="node">
      <dgm:layoutNode name="linNode">
        <dgm:choose name="Name5">
          <dgm:if name="Name6" func="var" arg="dir" op="equ" val="norm">
            <dgm:alg type="lin">
              <dgm:param type="linDir" val="fromL"/>
            </dgm:alg>
          </dgm:if>
          <dgm:else name="Name7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arentText" refType="w" fact="0.36"/>
          <dgm:constr type="w" for="ch" forName="descendantText" refType="w" fact="0.64"/>
          <dgm:constr type="h" for="ch" forName="parentText" refType="h"/>
          <dgm:constr type="h" for="ch" forName="descendantText" refType="h" refFor="ch" refForName="parentText" fact="0.8"/>
        </dgm:constrLst>
        <dgm:ruleLst/>
        <dgm:layoutNode name="parentText">
          <dgm:varLst>
            <dgm:chMax val="1"/>
            <dgm:bulletEnabled val="1"/>
          </dgm:varLst>
          <dgm:alg type="tx"/>
          <dgm:shape xmlns:r="http://schemas.openxmlformats.org/officeDocument/2006/relationships" type="roundRect" r:blip="" zOrderOff="3">
            <dgm:adjLst/>
          </dgm:shape>
          <dgm:presOf axis="self" ptType="node"/>
          <dgm:constrLst>
            <dgm:constr type="tMarg" refType="primFontSz" fact="0.15"/>
            <dgm:constr type="bMarg" refType="primFontSz" fact="0.15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8">
          <dgm:if name="Name9" axis="ch" ptType="node" func="cnt" op="gte" val="1">
            <dgm:layoutNode name="descendantText" styleLbl="alignAccFollowNode1">
              <dgm:varLst>
                <dgm:bulletEnabled val="1"/>
              </dgm:varLst>
              <dgm:alg type="tx">
                <dgm:param type="stBulletLvl" val="1"/>
                <dgm:param type="txAnchorVertCh" val="mid"/>
              </dgm:alg>
              <dgm:choose name="Name10">
                <dgm:if name="Name11" func="var" arg="dir" op="equ" val="norm">
                  <dgm:shape xmlns:r="http://schemas.openxmlformats.org/officeDocument/2006/relationships" rot="90" type="round2SameRect" r:blip="">
                    <dgm:adjLst/>
                  </dgm:shape>
                </dgm:if>
                <dgm:else name="Name12">
                  <dgm:shape xmlns:r="http://schemas.openxmlformats.org/officeDocument/2006/relationships" rot="-90" type="round2SameRect" r:blip="">
                    <dgm:adjLst/>
                  </dgm:shape>
                </dgm:else>
              </dgm:choose>
              <dgm:presOf axis="des" ptType="node"/>
              <dgm:constrLst>
                <dgm:constr type="secFontSz" val="65"/>
                <dgm:constr type="primFontSz" refType="secFontSz"/>
                <dgm:constr type="lMarg" refType="secFontSz" fact="0.3"/>
                <dgm:constr type="rMarg" refType="secFontSz" fact="0.3"/>
                <dgm:constr type="tMarg" refType="secFontSz" fact="0.15"/>
                <dgm:constr type="bMarg" refType="secFontSz" fact="0.15"/>
              </dgm:constrLst>
              <dgm:ruleLst>
                <dgm:rule type="secFontSz" val="5" fact="NaN" max="NaN"/>
              </dgm:ruleLst>
            </dgm:layoutNode>
          </dgm:if>
          <dgm:else name="Name13"/>
        </dgm:choose>
      </dgm:layoutNode>
      <dgm:forEach name="Name14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target3">
  <dgm:title val=""/>
  <dgm:desc val=""/>
  <dgm:catLst>
    <dgm:cat type="relationship" pri="11000"/>
    <dgm:cat type="list" pri="22000"/>
    <dgm:cat type="convert" pri="4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2"/>
        <dgm:pt modelId="21"/>
        <dgm:pt modelId="22"/>
        <dgm:pt modelId="3"/>
        <dgm:pt modelId="31"/>
        <dgm:pt modelId="32"/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41" srcId="1" destId="11" srcOrd="0" destOrd="0"/>
        <dgm:cxn modelId="42" srcId="1" destId="12" srcOrd="1" destOrd="0"/>
        <dgm:cxn modelId="51" srcId="2" destId="21" srcOrd="0" destOrd="0"/>
        <dgm:cxn modelId="52" srcId="2" destId="22" srcOrd="1" destOrd="0"/>
        <dgm:cxn modelId="61" srcId="3" destId="31" srcOrd="0" destOrd="0"/>
        <dgm:cxn modelId="62" srcId="3" destId="32" srcOrd="1" destOrd="0"/>
      </dgm:cxnLst>
      <dgm:bg/>
      <dgm:whole/>
    </dgm:dataModel>
  </dgm:clrData>
  <dgm:layoutNode name="Name0">
    <dgm:varLst>
      <dgm:chMax val="7"/>
      <dgm:dir/>
      <dgm:animLvl val="lvl"/>
      <dgm:resizeHandles val="exact"/>
    </dgm:varLst>
    <dgm:alg type="composite"/>
    <dgm:shape xmlns:r="http://schemas.openxmlformats.org/officeDocument/2006/relationships" r:blip="">
      <dgm:adjLst/>
    </dgm:shape>
    <dgm:presOf/>
    <dgm:choose name="Name1">
      <dgm:if name="Name2" func="var" arg="dir" op="equ" val="norm">
        <dgm:choose name="Name3">
          <dgm:if name="Name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1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l" for="ch" forName="circle1"/>
              <dgm:constr type="ctrY" for="ch" forName="circle1" refType="h" fact="0.5"/>
              <dgm:constr type="l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l" for="ch" forName="rect1" refType="r" refFor="ch" refForName="space"/>
              <dgm:constr type="r" for="ch" forName="rect1" refType="w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l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l" for="ch" forName="rect2" refType="r" refFor="ch" refForName="space"/>
              <dgm:constr type="r" for="ch" forName="rect2" refType="w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l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l" for="ch" forName="rect3" refType="r" refFor="ch" refForName="space"/>
              <dgm:constr type="r" for="ch" forName="rect3" refType="w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l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l" for="ch" forName="rect4" refType="r" refFor="ch" refForName="space"/>
              <dgm:constr type="r" for="ch" forName="rect4" refType="w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l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l" for="ch" forName="rect5" refType="r" refFor="ch" refForName="space"/>
              <dgm:constr type="r" for="ch" forName="rect5" refType="w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l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l" for="ch" forName="rect6" refType="r" refFor="ch" refForName="space"/>
              <dgm:constr type="r" for="ch" forName="rect6" refType="w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l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l" for="ch" forName="rect7" refType="r" refFor="ch" refForName="space"/>
              <dgm:constr type="r" for="ch" forName="rect7" refType="w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l" for="ch" forName="rect7ParTx" refType="r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l" for="ch" forName="rect7ChTx" refType="r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l" for="ch" forName="rect7ParTxNoCh" refType="r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l" for="ch" forName="rect1ParTx" refType="r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l" for="ch" forName="rect1ChTx" refType="r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l" for="ch" forName="rect1ParTxNoCh" refType="r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l" for="ch" forName="rect2ParTx" refType="r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l" for="ch" forName="rect2ChTx" refType="r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l" for="ch" forName="rect2ParTxNoCh" refType="r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l" for="ch" forName="rect3ParTx" refType="r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l" for="ch" forName="rect3ChTx" refType="r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l" for="ch" forName="rect3ParTxNoCh" refType="r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l" for="ch" forName="rect4ParTx" refType="r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l" for="ch" forName="rect4ChTx" refType="r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l" for="ch" forName="rect4ParTxNoCh" refType="r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l" for="ch" forName="rect5ParTx" refType="r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l" for="ch" forName="rect5ChTx" refType="r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l" for="ch" forName="rect5ParTxNoCh" refType="r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l" for="ch" forName="rect6ParTx" refType="r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l" for="ch" forName="rect6ChTx" refType="r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l" for="ch" forName="rect6ParTxNoCh" refType="r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11">
            <dgm:constrLst/>
          </dgm:else>
        </dgm:choose>
      </dgm:if>
      <dgm:else name="Name12">
        <dgm:choose name="Name13">
          <dgm:if name="Name14" axis="ch" ptType="node" func="cnt" op="equ" val="1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b" refFor="ch" refForName="rect1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b" refFor="ch" refForName="rect1"/>
              <dgm:constr type="primFontSz" for="ch" op="equ" val="65"/>
              <dgm:constr type="secFontSz" for="ch" op="equ" val="65"/>
            </dgm:constrLst>
          </dgm:if>
          <dgm:if name="Name15" axis="ch" ptType="node" func="cnt" op="equ" val="2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5"/>
              <dgm:constr type="hOff" for="ch" forName="circle2" refType="h" refFor="ch" refForName="vertSpace2" fact="-0.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b" refFor="ch" refForName="rect2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b" refFor="ch" refForName="rect2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primFontSz" for="ch" op="equ" val="65"/>
              <dgm:constr type="secFontSz" for="ch" op="equ" val="65"/>
            </dgm:constrLst>
          </dgm:if>
          <dgm:if name="Name16" axis="ch" ptType="node" func="cnt" op="equ" val="3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66667"/>
              <dgm:constr type="hOff" for="ch" forName="circle2" refType="h" refFor="ch" refForName="vertSpace2" fact="-0.33333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33333"/>
              <dgm:constr type="hOff" for="ch" forName="circle3" refType="h" refFor="ch" refForName="vertSpace2" fact="-0.66667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b" refFor="ch" refForName="rect3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b" refFor="ch" refForName="rect3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primFontSz" for="ch" op="equ" val="65"/>
              <dgm:constr type="secFontSz" for="ch" op="equ" val="65"/>
            </dgm:constrLst>
          </dgm:if>
          <dgm:if name="Name17" axis="ch" ptType="node" func="cnt" op="equ" val="4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75"/>
              <dgm:constr type="hOff" for="ch" forName="circle2" refType="h" refFor="ch" refForName="vertSpace2" fact="-0.25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5"/>
              <dgm:constr type="hOff" for="ch" forName="circle3" refType="h" refFor="ch" refForName="vertSpace2" fact="-0.5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25"/>
              <dgm:constr type="hOff" for="ch" forName="circle4" refType="h" refFor="ch" refForName="vertSpace2" fact="-0.7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b" refFor="ch" refForName="rect4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b" refFor="ch" refForName="rect4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primFontSz" for="ch" op="equ" val="65"/>
              <dgm:constr type="secFontSz" for="ch" op="equ" val="65"/>
            </dgm:constrLst>
          </dgm:if>
          <dgm:if name="Name18" axis="ch" ptType="node" func="cnt" op="equ" val="5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"/>
              <dgm:constr type="hOff" for="ch" forName="circle2" refType="h" refFor="ch" refForName="vertSpace2" fact="-0.2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"/>
              <dgm:constr type="hOff" for="ch" forName="circle3" refType="h" refFor="ch" refForName="vertSpace2" fact="-0.4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4"/>
              <dgm:constr type="hOff" for="ch" forName="circle4" refType="h" refFor="ch" refForName="vertSpace2" fact="-0.6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2"/>
              <dgm:constr type="hOff" for="ch" forName="circle5" refType="h" refFor="ch" refForName="vertSpace2" fact="-0.8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b" refFor="ch" refForName="rect5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b" refFor="ch" refForName="rect5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primFontSz" for="ch" op="equ" val="65"/>
              <dgm:constr type="secFontSz" for="ch" op="equ" val="65"/>
            </dgm:constrLst>
          </dgm:if>
          <dgm:if name="Name19" axis="ch" ptType="node" func="cnt" op="equ" val="6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3333"/>
              <dgm:constr type="hOff" for="ch" forName="circle2" refType="h" refFor="ch" refForName="vertSpace2" fact="-0.16667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66667"/>
              <dgm:constr type="hOff" for="ch" forName="circle3" refType="h" refFor="ch" refForName="vertSpace2" fact="-0.33333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"/>
              <dgm:constr type="hOff" for="ch" forName="circle4" refType="h" refFor="ch" refForName="vertSpace2" fact="-0.5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33333"/>
              <dgm:constr type="hOff" for="ch" forName="circle5" refType="h" refFor="ch" refForName="vertSpace2" fact="-0.66667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16667"/>
              <dgm:constr type="hOff" for="ch" forName="circle6" refType="h" refFor="ch" refForName="vertSpace2" fact="-0.83333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b" refFor="ch" refForName="rect6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b" refFor="ch" refForName="rect6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primFontSz" for="ch" op="equ" val="65"/>
              <dgm:constr type="secFontSz" for="ch" op="equ" val="65"/>
            </dgm:constrLst>
          </dgm:if>
          <dgm:if name="Name20" axis="ch" ptType="node" func="cnt" op="gte" val="7">
            <dgm:constrLst>
              <dgm:constr type="userA" refType="w" fact="0.3"/>
              <dgm:constr type="w" for="ch" forName="circle1" refType="userA" fact="2"/>
              <dgm:constr type="h" for="ch" forName="circle1" refType="w" refFor="ch" refForName="circle1" op="equ"/>
              <dgm:constr type="r" for="ch" forName="circle1" refType="w"/>
              <dgm:constr type="ctrY" for="ch" forName="circle1" refType="h" fact="0.5"/>
              <dgm:constr type="r" for="ch" forName="space" refType="ctrX" refFor="ch" refForName="circle1"/>
              <dgm:constr type="w" for="ch" forName="space"/>
              <dgm:constr type="h" for="ch" forName="space" refType="h" refFor="ch" refForName="circle1"/>
              <dgm:constr type="b" for="ch" forName="space" refType="b" refFor="ch" refForName="circle1"/>
              <dgm:constr type="r" for="ch" forName="rect1" refType="l" refFor="ch" refForName="space"/>
              <dgm:constr type="l" for="ch" forName="rect1"/>
              <dgm:constr type="h" for="ch" forName="rect1" refType="h" refFor="ch" refForName="circle1"/>
              <dgm:constr type="b" for="ch" forName="rect1" refType="b" refFor="ch" refForName="circle1"/>
              <dgm:constr type="l" for="ch" forName="vertSpace2"/>
              <dgm:constr type="w" for="ch" forName="vertSpace2" refType="w"/>
              <dgm:constr type="h" for="ch" forName="vertSpace2" refType="h" refFor="ch" refForName="circle1" fact="0.05"/>
              <dgm:constr type="b" for="ch" forName="vertSpace2" refType="b" refFor="ch" refForName="circle1"/>
              <dgm:constr type="ctrX" for="ch" forName="circle2" refType="r" refFor="ch" refForName="space"/>
              <dgm:constr type="h" for="ch" forName="circle2" refType="h" refFor="ch" refForName="circle1" fact="0.85714"/>
              <dgm:constr type="hOff" for="ch" forName="circle2" refType="h" refFor="ch" refForName="vertSpace2" fact="-0.14286"/>
              <dgm:constr type="w" for="ch" forName="circle2" refType="h" refFor="ch" refForName="circle2" op="equ"/>
              <dgm:constr type="wOff" for="ch" forName="circle2" refType="hOff" refFor="ch" refForName="circle2" op="equ"/>
              <dgm:constr type="b" for="ch" forName="circle2" refType="t" refFor="ch" refForName="vertSpace2"/>
              <dgm:constr type="r" for="ch" forName="rect2" refType="l" refFor="ch" refForName="space"/>
              <dgm:constr type="l" for="ch" forName="rect2"/>
              <dgm:constr type="h" for="ch" forName="rect2" refType="h" refFor="ch" refForName="circle2"/>
              <dgm:constr type="hOff" for="ch" forName="rect2" refType="hOff" refFor="ch" refForName="circle2"/>
              <dgm:constr type="b" for="ch" forName="rect2" refType="b" refFor="ch" refForName="circle2"/>
              <dgm:constr type="l" for="ch" forName="vertSpace3"/>
              <dgm:constr type="w" for="ch" forName="vertSpace3" refType="w"/>
              <dgm:constr type="h" for="ch" forName="vertSpace3" refType="h" refFor="ch" refForName="vertSpace2"/>
              <dgm:constr type="b" for="ch" forName="vertSpace3" refType="t" refFor="ch" refForName="vertSpace2"/>
              <dgm:constr type="ctrX" for="ch" forName="circle3" refType="r" refFor="ch" refForName="space"/>
              <dgm:constr type="h" for="ch" forName="circle3" refType="h" refFor="ch" refForName="circle1" fact="0.71429"/>
              <dgm:constr type="hOff" for="ch" forName="circle3" refType="h" refFor="ch" refForName="vertSpace2" fact="-0.28571"/>
              <dgm:constr type="w" for="ch" forName="circle3" refType="h" refFor="ch" refForName="circle3" op="equ"/>
              <dgm:constr type="wOff" for="ch" forName="circle3" refType="hOff" refFor="ch" refForName="circle3" op="equ"/>
              <dgm:constr type="b" for="ch" forName="circle3" refType="t" refFor="ch" refForName="vertSpace3"/>
              <dgm:constr type="r" for="ch" forName="rect3" refType="l" refFor="ch" refForName="space"/>
              <dgm:constr type="l" for="ch" forName="rect3"/>
              <dgm:constr type="h" for="ch" forName="rect3" refType="h" refFor="ch" refForName="circle3"/>
              <dgm:constr type="hOff" for="ch" forName="rect3" refType="hOff" refFor="ch" refForName="circle3"/>
              <dgm:constr type="b" for="ch" forName="rect3" refType="b" refFor="ch" refForName="circle3"/>
              <dgm:constr type="l" for="ch" forName="vertSpace4"/>
              <dgm:constr type="w" for="ch" forName="vertSpace4" refType="w"/>
              <dgm:constr type="h" for="ch" forName="vertSpace4" refType="h" refFor="ch" refForName="vertSpace3"/>
              <dgm:constr type="b" for="ch" forName="vertSpace4" refType="t" refFor="ch" refForName="vertSpace3"/>
              <dgm:constr type="ctrX" for="ch" forName="circle4" refType="r" refFor="ch" refForName="space"/>
              <dgm:constr type="h" for="ch" forName="circle4" refType="h" refFor="ch" refForName="circle1" fact="0.57143"/>
              <dgm:constr type="hOff" for="ch" forName="circle4" refType="h" refFor="ch" refForName="vertSpace2" fact="-0.42857"/>
              <dgm:constr type="w" for="ch" forName="circle4" refType="h" refFor="ch" refForName="circle4" op="equ"/>
              <dgm:constr type="wOff" for="ch" forName="circle4" refType="hOff" refFor="ch" refForName="circle4" op="equ"/>
              <dgm:constr type="b" for="ch" forName="circle4" refType="t" refFor="ch" refForName="vertSpace4"/>
              <dgm:constr type="r" for="ch" forName="rect4" refType="l" refFor="ch" refForName="space"/>
              <dgm:constr type="l" for="ch" forName="rect4"/>
              <dgm:constr type="h" for="ch" forName="rect4" refType="h" refFor="ch" refForName="circle4"/>
              <dgm:constr type="hOff" for="ch" forName="rect4" refType="hOff" refFor="ch" refForName="circle4"/>
              <dgm:constr type="b" for="ch" forName="rect4" refType="b" refFor="ch" refForName="circle4"/>
              <dgm:constr type="l" for="ch" forName="vertSpace5"/>
              <dgm:constr type="w" for="ch" forName="vertSpace5" refType="w"/>
              <dgm:constr type="h" for="ch" forName="vertSpace5" refType="h" refFor="ch" refForName="vertSpace4"/>
              <dgm:constr type="b" for="ch" forName="vertSpace5" refType="t" refFor="ch" refForName="vertSpace4"/>
              <dgm:constr type="ctrX" for="ch" forName="circle5" refType="r" refFor="ch" refForName="space"/>
              <dgm:constr type="h" for="ch" forName="circle5" refType="h" refFor="ch" refForName="circle1" fact="0.42857"/>
              <dgm:constr type="hOff" for="ch" forName="circle5" refType="h" refFor="ch" refForName="vertSpace2" fact="-0.57143"/>
              <dgm:constr type="w" for="ch" forName="circle5" refType="h" refFor="ch" refForName="circle5" op="equ"/>
              <dgm:constr type="wOff" for="ch" forName="circle5" refType="hOff" refFor="ch" refForName="circle5" op="equ"/>
              <dgm:constr type="b" for="ch" forName="circle5" refType="t" refFor="ch" refForName="vertSpace5"/>
              <dgm:constr type="r" for="ch" forName="rect5" refType="l" refFor="ch" refForName="space"/>
              <dgm:constr type="l" for="ch" forName="rect5"/>
              <dgm:constr type="h" for="ch" forName="rect5" refType="h" refFor="ch" refForName="circle5"/>
              <dgm:constr type="hOff" for="ch" forName="rect5" refType="hOff" refFor="ch" refForName="circle5"/>
              <dgm:constr type="b" for="ch" forName="rect5" refType="b" refFor="ch" refForName="circle5"/>
              <dgm:constr type="l" for="ch" forName="vertSpace6"/>
              <dgm:constr type="w" for="ch" forName="vertSpace6" refType="w"/>
              <dgm:constr type="h" for="ch" forName="vertSpace6" refType="h" refFor="ch" refForName="vertSpace5"/>
              <dgm:constr type="b" for="ch" forName="vertSpace6" refType="t" refFor="ch" refForName="vertSpace5"/>
              <dgm:constr type="ctrX" for="ch" forName="circle6" refType="r" refFor="ch" refForName="space"/>
              <dgm:constr type="h" for="ch" forName="circle6" refType="h" refFor="ch" refForName="circle1" fact="0.28571"/>
              <dgm:constr type="hOff" for="ch" forName="circle6" refType="h" refFor="ch" refForName="vertSpace2" fact="-0.71429"/>
              <dgm:constr type="w" for="ch" forName="circle6" refType="h" refFor="ch" refForName="circle6" op="equ"/>
              <dgm:constr type="wOff" for="ch" forName="circle6" refType="hOff" refFor="ch" refForName="circle6" op="equ"/>
              <dgm:constr type="b" for="ch" forName="circle6" refType="t" refFor="ch" refForName="vertSpace6"/>
              <dgm:constr type="r" for="ch" forName="rect6" refType="l" refFor="ch" refForName="space"/>
              <dgm:constr type="l" for="ch" forName="rect6"/>
              <dgm:constr type="h" for="ch" forName="rect6" refType="h" refFor="ch" refForName="circle6"/>
              <dgm:constr type="hOff" for="ch" forName="rect6" refType="hOff" refFor="ch" refForName="circle6"/>
              <dgm:constr type="b" for="ch" forName="rect6" refType="b" refFor="ch" refForName="circle6"/>
              <dgm:constr type="l" for="ch" forName="vertSpace7"/>
              <dgm:constr type="w" for="ch" forName="vertSpace7" refType="w"/>
              <dgm:constr type="h" for="ch" forName="vertSpace7" refType="h" refFor="ch" refForName="vertSpace6"/>
              <dgm:constr type="b" for="ch" forName="vertSpace7" refType="t" refFor="ch" refForName="vertSpace6"/>
              <dgm:constr type="ctrX" for="ch" forName="circle7" refType="r" refFor="ch" refForName="space"/>
              <dgm:constr type="h" for="ch" forName="circle7" refType="h" refFor="ch" refForName="circle1" fact="0.14286"/>
              <dgm:constr type="hOff" for="ch" forName="circle7" refType="h" refFor="ch" refForName="vertSpace2" fact="-0.85714"/>
              <dgm:constr type="w" for="ch" forName="circle7" refType="h" refFor="ch" refForName="circle7" op="equ"/>
              <dgm:constr type="wOff" for="ch" forName="circle7" refType="hOff" refFor="ch" refForName="circle7" op="equ"/>
              <dgm:constr type="b" for="ch" forName="circle7" refType="t" refFor="ch" refForName="vertSpace7"/>
              <dgm:constr type="r" for="ch" forName="rect7" refType="l" refFor="ch" refForName="space"/>
              <dgm:constr type="l" for="ch" forName="rect7"/>
              <dgm:constr type="h" for="ch" forName="rect7" refType="h" refFor="ch" refForName="circle7"/>
              <dgm:constr type="hOff" for="ch" forName="rect7" refType="hOff" refFor="ch" refForName="circle7"/>
              <dgm:constr type="b" for="ch" forName="rect7" refType="b" refFor="ch" refForName="circle7"/>
              <dgm:constr type="r" for="ch" forName="rect7ParTx" refType="l" refFor="ch" refForName="space"/>
              <dgm:constr type="w" for="ch" forName="rect7ParTx" refType="w" refFor="ch" refForName="rect7" fact="0.5"/>
              <dgm:constr type="t" for="ch" forName="rect7ParTx" refType="t" refFor="ch" refForName="rect7"/>
              <dgm:constr type="b" for="ch" forName="rect7ParTx" refType="b" refFor="ch" refForName="rect7"/>
              <dgm:constr type="r" for="ch" forName="rect7ChTx" refType="l" refFor="ch" refForName="rect7ParTx"/>
              <dgm:constr type="w" for="ch" forName="rect7ChTx" refType="w" refFor="ch" refForName="rect7ParTx"/>
              <dgm:constr type="t" for="ch" forName="rect7ChTx" refType="t" refFor="ch" refForName="rect7ParTx"/>
              <dgm:constr type="b" for="ch" forName="rect7ChTx" refType="b" refFor="ch" refForName="rect7ParTx"/>
              <dgm:constr type="r" for="ch" forName="rect7ParTxNoCh" refType="l" refFor="ch" refForName="space"/>
              <dgm:constr type="w" for="ch" forName="rect7ParTxNoCh" refType="w" refFor="ch" refForName="rect7"/>
              <dgm:constr type="t" for="ch" forName="rect7ParTxNoCh" refType="t" refFor="ch" refForName="rect7"/>
              <dgm:constr type="b" for="ch" forName="rect7ParTxNoCh" refType="b" refFor="ch" refForName="rect7"/>
              <dgm:constr type="r" for="ch" forName="rect1ParTx" refType="l" refFor="ch" refForName="space"/>
              <dgm:constr type="w" for="ch" forName="rect1ParTx" refType="w" refFor="ch" refForName="rect1" fact="0.5"/>
              <dgm:constr type="t" for="ch" forName="rect1ParTx" refType="t" refFor="ch" refForName="rect1"/>
              <dgm:constr type="b" for="ch" forName="rect1ParTx" refType="t" refFor="ch" refForName="rect2"/>
              <dgm:constr type="r" for="ch" forName="rect1ChTx" refType="l" refFor="ch" refForName="rect1ParTx"/>
              <dgm:constr type="w" for="ch" forName="rect1ChTx" refType="w" refFor="ch" refForName="rect1ParTx"/>
              <dgm:constr type="t" for="ch" forName="rect1ChTx" refType="t" refFor="ch" refForName="rect1ParTx"/>
              <dgm:constr type="b" for="ch" forName="rect1ChTx" refType="b" refFor="ch" refForName="rect1ParTx"/>
              <dgm:constr type="r" for="ch" forName="rect1ParTxNoCh" refType="l" refFor="ch" refForName="space"/>
              <dgm:constr type="w" for="ch" forName="rect1ParTxNoCh" refType="w" refFor="ch" refForName="rect1"/>
              <dgm:constr type="t" for="ch" forName="rect1ParTxNoCh" refType="t" refFor="ch" refForName="rect1"/>
              <dgm:constr type="b" for="ch" forName="rect1ParTxNoCh" refType="t" refFor="ch" refForName="rect2"/>
              <dgm:constr type="r" for="ch" forName="rect2ParTx" refType="l" refFor="ch" refForName="space"/>
              <dgm:constr type="w" for="ch" forName="rect2ParTx" refType="w" refFor="ch" refForName="rect2" fact="0.5"/>
              <dgm:constr type="t" for="ch" forName="rect2ParTx" refType="t" refFor="ch" refForName="rect2"/>
              <dgm:constr type="b" for="ch" forName="rect2ParTx" refType="t" refFor="ch" refForName="rect3"/>
              <dgm:constr type="r" for="ch" forName="rect2ChTx" refType="l" refFor="ch" refForName="rect2ParTx"/>
              <dgm:constr type="w" for="ch" forName="rect2ChTx" refType="w" refFor="ch" refForName="rect2ParTx"/>
              <dgm:constr type="t" for="ch" forName="rect2ChTx" refType="t" refFor="ch" refForName="rect2ParTx"/>
              <dgm:constr type="b" for="ch" forName="rect2ChTx" refType="b" refFor="ch" refForName="rect2ParTx"/>
              <dgm:constr type="r" for="ch" forName="rect2ParTxNoCh" refType="l" refFor="ch" refForName="space"/>
              <dgm:constr type="w" for="ch" forName="rect2ParTxNoCh" refType="w" refFor="ch" refForName="rect2"/>
              <dgm:constr type="t" for="ch" forName="rect2ParTxNoCh" refType="t" refFor="ch" refForName="rect2"/>
              <dgm:constr type="b" for="ch" forName="rect2ParTxNoCh" refType="t" refFor="ch" refForName="rect3"/>
              <dgm:constr type="r" for="ch" forName="rect3ParTx" refType="l" refFor="ch" refForName="space"/>
              <dgm:constr type="w" for="ch" forName="rect3ParTx" refType="w" refFor="ch" refForName="rect3" fact="0.5"/>
              <dgm:constr type="t" for="ch" forName="rect3ParTx" refType="t" refFor="ch" refForName="rect3"/>
              <dgm:constr type="b" for="ch" forName="rect3ParTx" refType="t" refFor="ch" refForName="rect4"/>
              <dgm:constr type="r" for="ch" forName="rect3ChTx" refType="l" refFor="ch" refForName="rect3ParTx"/>
              <dgm:constr type="w" for="ch" forName="rect3ChTx" refType="w" refFor="ch" refForName="rect3ParTx"/>
              <dgm:constr type="t" for="ch" forName="rect3ChTx" refType="t" refFor="ch" refForName="rect3ParTx"/>
              <dgm:constr type="b" for="ch" forName="rect3ChTx" refType="b" refFor="ch" refForName="rect3ParTx"/>
              <dgm:constr type="r" for="ch" forName="rect3ParTxNoCh" refType="l" refFor="ch" refForName="space"/>
              <dgm:constr type="w" for="ch" forName="rect3ParTxNoCh" refType="w" refFor="ch" refForName="rect3"/>
              <dgm:constr type="t" for="ch" forName="rect3ParTxNoCh" refType="t" refFor="ch" refForName="rect3"/>
              <dgm:constr type="b" for="ch" forName="rect3ParTxNoCh" refType="t" refFor="ch" refForName="rect4"/>
              <dgm:constr type="r" for="ch" forName="rect4ParTx" refType="l" refFor="ch" refForName="space"/>
              <dgm:constr type="w" for="ch" forName="rect4ParTx" refType="w" refFor="ch" refForName="rect4" fact="0.5"/>
              <dgm:constr type="t" for="ch" forName="rect4ParTx" refType="t" refFor="ch" refForName="rect4"/>
              <dgm:constr type="b" for="ch" forName="rect4ParTx" refType="t" refFor="ch" refForName="rect5"/>
              <dgm:constr type="r" for="ch" forName="rect4ChTx" refType="l" refFor="ch" refForName="rect4ParTx"/>
              <dgm:constr type="w" for="ch" forName="rect4ChTx" refType="w" refFor="ch" refForName="rect4ParTx"/>
              <dgm:constr type="t" for="ch" forName="rect4ChTx" refType="t" refFor="ch" refForName="rect4ParTx"/>
              <dgm:constr type="b" for="ch" forName="rect4ChTx" refType="b" refFor="ch" refForName="rect4ParTx"/>
              <dgm:constr type="r" for="ch" forName="rect4ParTxNoCh" refType="l" refFor="ch" refForName="space"/>
              <dgm:constr type="w" for="ch" forName="rect4ParTxNoCh" refType="w" refFor="ch" refForName="rect4"/>
              <dgm:constr type="t" for="ch" forName="rect4ParTxNoCh" refType="t" refFor="ch" refForName="rect4"/>
              <dgm:constr type="b" for="ch" forName="rect4ParTxNoCh" refType="t" refFor="ch" refForName="rect5"/>
              <dgm:constr type="r" for="ch" forName="rect5ParTx" refType="l" refFor="ch" refForName="space"/>
              <dgm:constr type="w" for="ch" forName="rect5ParTx" refType="w" refFor="ch" refForName="rect5" fact="0.5"/>
              <dgm:constr type="t" for="ch" forName="rect5ParTx" refType="t" refFor="ch" refForName="rect5"/>
              <dgm:constr type="b" for="ch" forName="rect5ParTx" refType="t" refFor="ch" refForName="rect6"/>
              <dgm:constr type="r" for="ch" forName="rect5ChTx" refType="l" refFor="ch" refForName="rect5ParTx"/>
              <dgm:constr type="w" for="ch" forName="rect5ChTx" refType="w" refFor="ch" refForName="rect5ParTx"/>
              <dgm:constr type="t" for="ch" forName="rect5ChTx" refType="t" refFor="ch" refForName="rect5ParTx"/>
              <dgm:constr type="b" for="ch" forName="rect5ChTx" refType="b" refFor="ch" refForName="rect5ParTx"/>
              <dgm:constr type="r" for="ch" forName="rect5ParTxNoCh" refType="l" refFor="ch" refForName="space"/>
              <dgm:constr type="w" for="ch" forName="rect5ParTxNoCh" refType="w" refFor="ch" refForName="rect5"/>
              <dgm:constr type="t" for="ch" forName="rect5ParTxNoCh" refType="t" refFor="ch" refForName="rect5"/>
              <dgm:constr type="b" for="ch" forName="rect5ParTxNoCh" refType="t" refFor="ch" refForName="rect6"/>
              <dgm:constr type="r" for="ch" forName="rect6ParTx" refType="l" refFor="ch" refForName="space"/>
              <dgm:constr type="w" for="ch" forName="rect6ParTx" refType="w" refFor="ch" refForName="rect6" fact="0.5"/>
              <dgm:constr type="t" for="ch" forName="rect6ParTx" refType="t" refFor="ch" refForName="rect6"/>
              <dgm:constr type="b" for="ch" forName="rect6ParTx" refType="t" refFor="ch" refForName="rect7"/>
              <dgm:constr type="r" for="ch" forName="rect6ChTx" refType="l" refFor="ch" refForName="rect6ParTx"/>
              <dgm:constr type="w" for="ch" forName="rect6ChTx" refType="w" refFor="ch" refForName="rect6ParTx"/>
              <dgm:constr type="t" for="ch" forName="rect6ChTx" refType="t" refFor="ch" refForName="rect6ParTx"/>
              <dgm:constr type="b" for="ch" forName="rect6ChTx" refType="b" refFor="ch" refForName="rect6ParTx"/>
              <dgm:constr type="r" for="ch" forName="rect6ParTxNoCh" refType="l" refFor="ch" refForName="space"/>
              <dgm:constr type="w" for="ch" forName="rect6ParTxNoCh" refType="w" refFor="ch" refForName="rect6"/>
              <dgm:constr type="t" for="ch" forName="rect6ParTxNoCh" refType="t" refFor="ch" refForName="rect6"/>
              <dgm:constr type="b" for="ch" forName="rect6ParTxNoCh" refType="t" refFor="ch" refForName="rect7"/>
              <dgm:constr type="primFontSz" for="ch" op="equ" val="65"/>
              <dgm:constr type="secFontSz" for="ch" op="equ" val="65"/>
            </dgm:constrLst>
          </dgm:if>
          <dgm:else name="Name21">
            <dgm:constrLst/>
          </dgm:else>
        </dgm:choose>
      </dgm:else>
    </dgm:choose>
    <dgm:ruleLst/>
    <dgm:forEach name="Name22" axis="ch" ptType="node" cnt="1">
      <dgm:layoutNode name="circle1" styleLbl="node1">
        <dgm:alg type="sp"/>
        <dgm:choose name="Name23">
          <dgm:if name="Name2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rect1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26" axis="ch" ptType="node" st="2" cnt="1">
      <dgm:layoutNode name="vertSpace2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2" styleLbl="node1">
        <dgm:alg type="sp"/>
        <dgm:choose name="Name27">
          <dgm:if name="Name2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2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2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0" axis="ch" ptType="node" st="3" cnt="1">
      <dgm:layoutNode name="vertSpace3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3" styleLbl="node1">
        <dgm:alg type="sp"/>
        <dgm:choose name="Name31">
          <dgm:if name="Name32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3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3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4" axis="ch" ptType="node" st="4" cnt="1">
      <dgm:layoutNode name="vertSpace4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4" styleLbl="node1">
        <dgm:alg type="sp"/>
        <dgm:choose name="Name35">
          <dgm:if name="Name36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37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4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38" axis="ch" ptType="node" st="5" cnt="1">
      <dgm:layoutNode name="vertSpace5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5" styleLbl="node1">
        <dgm:alg type="sp"/>
        <dgm:choose name="Name39">
          <dgm:if name="Name40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1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5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2" axis="ch" ptType="node" st="6" cnt="1">
      <dgm:layoutNode name="vertSpace6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6" styleLbl="node1">
        <dgm:alg type="sp"/>
        <dgm:choose name="Name43">
          <dgm:if name="Name44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5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6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46" axis="ch" ptType="node" st="7" cnt="1">
      <dgm:layoutNode name="vertSpace7">
        <dgm:alg type="sp"/>
        <dgm:shape xmlns:r="http://schemas.openxmlformats.org/officeDocument/2006/relationships" type="rect" r:blip="" hideGeom="1">
          <dgm:adjLst/>
        </dgm:shape>
        <dgm:presOf/>
        <dgm:constrLst/>
        <dgm:ruleLst/>
      </dgm:layoutNode>
      <dgm:layoutNode name="circle7" styleLbl="node1">
        <dgm:alg type="sp"/>
        <dgm:choose name="Name47">
          <dgm:if name="Name48" func="var" arg="dir" op="equ" val="norm">
            <dgm:shape xmlns:r="http://schemas.openxmlformats.org/officeDocument/2006/relationships" type="pie" r:blip="">
              <dgm:adjLst>
                <dgm:adj idx="1" val="90"/>
                <dgm:adj idx="2" val="270"/>
              </dgm:adjLst>
            </dgm:shape>
          </dgm:if>
          <dgm:else name="Name49">
            <dgm:shape xmlns:r="http://schemas.openxmlformats.org/officeDocument/2006/relationships" type="pie" r:blip="">
              <dgm:adjLst>
                <dgm:adj idx="1" val="270"/>
                <dgm:adj idx="2" val="90"/>
              </dgm:adjLst>
            </dgm:shape>
          </dgm:else>
        </dgm:choose>
        <dgm:presOf/>
        <dgm:constrLst/>
        <dgm:ruleLst/>
      </dgm:layoutNode>
      <dgm:layoutNode name="rect7" styleLbl="alignAcc1">
        <dgm:alg type="sp"/>
        <dgm:shape xmlns:r="http://schemas.openxmlformats.org/officeDocument/2006/relationships" type="rect" r:blip="">
          <dgm:adjLst/>
        </dgm:shape>
        <dgm:presOf axis="self"/>
        <dgm:constrLst/>
        <dgm:ruleLst/>
      </dgm:layoutNode>
    </dgm:forEach>
    <dgm:forEach name="Name50" axis="ch" ptType="node" cnt="1">
      <dgm:choose name="Name51">
        <dgm:if name="Name52" axis="root des" ptType="all node" func="maxDepth" op="gte" val="2">
          <dgm:layoutNode name="rect1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1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3">
          <dgm:layoutNode name="rect1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4" axis="ch" ptType="node" st="2" cnt="1">
      <dgm:choose name="Name55">
        <dgm:if name="Name56" axis="root des" ptType="all node" func="maxDepth" op="gte" val="2">
          <dgm:layoutNode name="rect2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2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57">
          <dgm:layoutNode name="rect2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58" axis="ch" ptType="node" st="3" cnt="1">
      <dgm:choose name="Name59">
        <dgm:if name="Name60" axis="root des" ptType="all node" func="maxDepth" op="gte" val="2">
          <dgm:layoutNode name="rect3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3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1">
          <dgm:layoutNode name="rect3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2" axis="ch" ptType="node" st="4" cnt="1">
      <dgm:choose name="Name63">
        <dgm:if name="Name64" axis="root des" ptType="all node" func="maxDepth" op="gte" val="2">
          <dgm:layoutNode name="rect4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4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5">
          <dgm:layoutNode name="rect4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66" axis="ch" ptType="node" st="5" cnt="1">
      <dgm:choose name="Name67">
        <dgm:if name="Name68" axis="root des" ptType="all node" func="maxDepth" op="gte" val="2">
          <dgm:layoutNode name="rect5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5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69">
          <dgm:layoutNode name="rect5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0" axis="ch" ptType="node" st="6" cnt="1">
      <dgm:choose name="Name71">
        <dgm:if name="Name72" axis="root des" ptType="all node" func="maxDepth" op="gte" val="2">
          <dgm:layoutNode name="rect6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6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3">
          <dgm:layoutNode name="rect6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  <dgm:forEach name="Name74" axis="ch" ptType="node" st="7" cnt="1">
      <dgm:choose name="Name75">
        <dgm:if name="Name76" axis="root des" ptType="all node" func="maxDepth" op="gte" val="2">
          <dgm:layoutNode name="rect7ParTx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  <dgm:layoutNode name="rect7ChTx" styleLbl="alignAcc1">
            <dgm:varLst>
              <dgm:bulletEnabled val="1"/>
            </dgm:varLst>
            <dgm:alg type="tx">
              <dgm:param type="stBulletLvl" val="1"/>
              <dgm:param type="txAnchorVertCh" val="mid"/>
            </dgm:alg>
            <dgm:shape xmlns:r="http://schemas.openxmlformats.org/officeDocument/2006/relationships" type="rect" r:blip="" hideGeom="1">
              <dgm:adjLst/>
            </dgm:shape>
            <dgm:presOf axis="des" ptType="node"/>
            <dgm:constrLst>
              <dgm:constr type="lMarg" refType="secFontSz" fact="0.3"/>
              <dgm:constr type="rMarg" refType="secFontSz" fact="0.3"/>
              <dgm:constr type="tMarg" refType="secFontSz" fact="0.3"/>
              <dgm:constr type="bMarg" refType="secFontSz" fact="0.3"/>
            </dgm:constrLst>
            <dgm:ruleLst>
              <dgm:rule type="secFontSz" val="5" fact="NaN" max="NaN"/>
            </dgm:ruleLst>
          </dgm:layoutNode>
        </dgm:if>
        <dgm:else name="Name77">
          <dgm:layoutNode name="rect7ParTxNoCh" styleLbl="alignAcc1">
            <dgm:varLst>
              <dgm:chMax val="1"/>
              <dgm:bulletEnabled val="1"/>
            </dgm:varLst>
            <dgm:alg type="tx"/>
            <dgm:shape xmlns:r="http://schemas.openxmlformats.org/officeDocument/2006/relationships" type="rect" r:blip="" hideGeom="1">
              <dgm:adjLst/>
            </dgm:shape>
            <dgm:presOf axis="self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else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0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Élőfej hely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3" name="Dátum hely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0A97CA6-8ED9-4636-9219-66926FDABE56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4" name="Diakép helye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hu-HU"/>
          </a:p>
        </p:txBody>
      </p:sp>
      <p:sp>
        <p:nvSpPr>
          <p:cNvPr id="5" name="Jegyzetek helye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hu-HU" smtClean="0"/>
              <a:t>Mintaszöveg szerkesztése</a:t>
            </a:r>
          </a:p>
          <a:p>
            <a:pPr lvl="1"/>
            <a:r>
              <a:rPr lang="hu-HU" smtClean="0"/>
              <a:t>Második szint</a:t>
            </a:r>
          </a:p>
          <a:p>
            <a:pPr lvl="2"/>
            <a:r>
              <a:rPr lang="hu-HU" smtClean="0"/>
              <a:t>Harmadik szint</a:t>
            </a:r>
          </a:p>
          <a:p>
            <a:pPr lvl="3"/>
            <a:r>
              <a:rPr lang="hu-HU" smtClean="0"/>
              <a:t>Negyedik szint</a:t>
            </a:r>
          </a:p>
          <a:p>
            <a:pPr lvl="4"/>
            <a:r>
              <a:rPr lang="hu-HU" smtClean="0"/>
              <a:t>Ötödik szint</a:t>
            </a:r>
            <a:endParaRPr lang="hu-HU"/>
          </a:p>
        </p:txBody>
      </p:sp>
      <p:sp>
        <p:nvSpPr>
          <p:cNvPr id="6" name="Élőláb hely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hu-HU"/>
          </a:p>
        </p:txBody>
      </p:sp>
      <p:sp>
        <p:nvSpPr>
          <p:cNvPr id="7" name="Dia számának hely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CC5C43E-693F-484B-A435-B1C21DAAFE7C}" type="slidenum">
              <a:rPr lang="hu-HU" smtClean="0"/>
              <a:pPr/>
              <a:t>‹#›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9881717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akép hely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Jegyzetek hely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hu-HU" dirty="0"/>
          </a:p>
        </p:txBody>
      </p:sp>
      <p:sp>
        <p:nvSpPr>
          <p:cNvPr id="4" name="Dia számának hely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CC5C43E-693F-484B-A435-B1C21DAAFE7C}" type="slidenum">
              <a:rPr lang="hu-HU" smtClean="0"/>
              <a:pPr/>
              <a:t>12</a:t>
            </a:fld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2077944334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Címdi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hu-HU" smtClean="0"/>
              <a:t>Alcím mintájának szerkesztése</a:t>
            </a:r>
            <a:endParaRPr kumimoji="0" lang="en-US"/>
          </a:p>
        </p:txBody>
      </p: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Cím és függőlege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Függőleges cím és szöv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Cím és tartal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zakaszfejléc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tartalomrész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Összehasonlítá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sak cí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Ür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Tartalomrész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hu-HU" smtClean="0"/>
              <a:t>Mintaszöveg szerkesztése</a:t>
            </a:r>
          </a:p>
          <a:p>
            <a:pPr lvl="1" eaLnBrk="1" latinLnBrk="0" hangingPunct="1"/>
            <a:r>
              <a:rPr lang="hu-HU" smtClean="0"/>
              <a:t>Második szint</a:t>
            </a:r>
          </a:p>
          <a:p>
            <a:pPr lvl="2" eaLnBrk="1" latinLnBrk="0" hangingPunct="1"/>
            <a:r>
              <a:rPr lang="hu-HU" smtClean="0"/>
              <a:t>Harmadik szint</a:t>
            </a:r>
          </a:p>
          <a:p>
            <a:pPr lvl="3" eaLnBrk="1" latinLnBrk="0" hangingPunct="1"/>
            <a:r>
              <a:rPr lang="hu-HU" smtClean="0"/>
              <a:t>Negyedik szint</a:t>
            </a:r>
          </a:p>
          <a:p>
            <a:pPr lvl="4" eaLnBrk="1" latinLnBrk="0" hangingPunct="1"/>
            <a:r>
              <a:rPr lang="hu-HU" smtClean="0"/>
              <a:t>Ötödik szint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Kép képaláíráss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nip and Round Single Corner Rectangle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Right Triangle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hu-HU" smtClean="0"/>
              <a:t>Mintaszöveg szerkesztése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hu-HU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hu-HU" smtClean="0"/>
              <a:t>Kép beszúrásához kattintson az ikonra</a:t>
            </a:r>
            <a:endParaRPr kumimoji="0" lang="en-US" dirty="0"/>
          </a:p>
        </p:txBody>
      </p:sp>
      <p:sp>
        <p:nvSpPr>
          <p:cNvPr id="10" name="Freeform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Freeform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Freeform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hu-HU" smtClean="0"/>
              <a:t>Mintacím szerkesztése</a:t>
            </a:r>
            <a:endParaRPr kumimoji="0" lang="en-US"/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hu-HU" smtClean="0"/>
              <a:t>Mintaszöveg szerkesztése</a:t>
            </a:r>
          </a:p>
          <a:p>
            <a:pPr lvl="1" eaLnBrk="1" latinLnBrk="0" hangingPunct="1"/>
            <a:r>
              <a:rPr kumimoji="0" lang="hu-HU" smtClean="0"/>
              <a:t>Második szint</a:t>
            </a:r>
          </a:p>
          <a:p>
            <a:pPr lvl="2" eaLnBrk="1" latinLnBrk="0" hangingPunct="1"/>
            <a:r>
              <a:rPr kumimoji="0" lang="hu-HU" smtClean="0"/>
              <a:t>Harmadik szint</a:t>
            </a:r>
          </a:p>
          <a:p>
            <a:pPr lvl="3" eaLnBrk="1" latinLnBrk="0" hangingPunct="1"/>
            <a:r>
              <a:rPr kumimoji="0" lang="hu-HU" smtClean="0"/>
              <a:t>Negyedik szint</a:t>
            </a:r>
          </a:p>
          <a:p>
            <a:pPr lvl="4" eaLnBrk="1" latinLnBrk="0" hangingPunct="1"/>
            <a:r>
              <a:rPr kumimoji="0" lang="hu-HU" smtClean="0"/>
              <a:t>Ötödik szint</a:t>
            </a:r>
            <a:endParaRPr kumimoji="0" lang="en-US"/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C6A07B15-230F-41E5-A078-1AD06F32F490}" type="datetimeFigureOut">
              <a:rPr lang="hu-HU" smtClean="0"/>
              <a:pPr/>
              <a:t>2015.11.11.</a:t>
            </a:fld>
            <a:endParaRPr lang="hu-HU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hu-HU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0FF5A675-7364-47E8-AAE0-7F600F5D5097}" type="slidenum">
              <a:rPr lang="hu-HU" smtClean="0"/>
              <a:pPr/>
              <a:t>‹#›</a:t>
            </a:fld>
            <a:endParaRPr lang="hu-HU"/>
          </a:p>
        </p:txBody>
      </p:sp>
      <p:grpSp>
        <p:nvGrpSpPr>
          <p:cNvPr id="2" name="Group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Freeform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Freeform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1.xml"/><Relationship Id="rId3" Type="http://schemas.openxmlformats.org/officeDocument/2006/relationships/diagramLayout" Target="../diagrams/layout10.xml"/><Relationship Id="rId7" Type="http://schemas.openxmlformats.org/officeDocument/2006/relationships/diagramLayout" Target="../diagrams/layout11.xml"/><Relationship Id="rId2" Type="http://schemas.openxmlformats.org/officeDocument/2006/relationships/diagramData" Target="../diagrams/data10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11.xml"/><Relationship Id="rId11" Type="http://schemas.microsoft.com/office/2007/relationships/diagramDrawing" Target="../diagrams/drawing11.xml"/><Relationship Id="rId5" Type="http://schemas.openxmlformats.org/officeDocument/2006/relationships/diagramColors" Target="../diagrams/colors10.xml"/><Relationship Id="rId10" Type="http://schemas.microsoft.com/office/2007/relationships/diagramDrawing" Target="../diagrams/drawing10.xml"/><Relationship Id="rId4" Type="http://schemas.openxmlformats.org/officeDocument/2006/relationships/diagramQuickStyle" Target="../diagrams/quickStyle10.xml"/><Relationship Id="rId9" Type="http://schemas.openxmlformats.org/officeDocument/2006/relationships/diagramColors" Target="../diagrams/colors1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2.xml"/><Relationship Id="rId2" Type="http://schemas.openxmlformats.org/officeDocument/2006/relationships/diagramData" Target="../diagrams/data12.xml"/><Relationship Id="rId1" Type="http://schemas.openxmlformats.org/officeDocument/2006/relationships/slideLayout" Target="../slideLayouts/slideLayout4.xml"/><Relationship Id="rId6" Type="http://schemas.microsoft.com/office/2007/relationships/diagramDrawing" Target="../diagrams/drawing12.xml"/><Relationship Id="rId5" Type="http://schemas.openxmlformats.org/officeDocument/2006/relationships/diagramColors" Target="../diagrams/colors12.xml"/><Relationship Id="rId4" Type="http://schemas.openxmlformats.org/officeDocument/2006/relationships/diagramQuickStyle" Target="../diagrams/quickStyle12.xml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4.xml"/><Relationship Id="rId13" Type="http://schemas.openxmlformats.org/officeDocument/2006/relationships/diagramColors" Target="../diagrams/colors15.xml"/><Relationship Id="rId3" Type="http://schemas.openxmlformats.org/officeDocument/2006/relationships/diagramLayout" Target="../diagrams/layout13.xml"/><Relationship Id="rId21" Type="http://schemas.microsoft.com/office/2007/relationships/diagramDrawing" Target="../diagrams/drawing16.xml"/><Relationship Id="rId7" Type="http://schemas.openxmlformats.org/officeDocument/2006/relationships/diagramLayout" Target="../diagrams/layout14.xml"/><Relationship Id="rId12" Type="http://schemas.openxmlformats.org/officeDocument/2006/relationships/diagramQuickStyle" Target="../diagrams/quickStyle15.xml"/><Relationship Id="rId17" Type="http://schemas.openxmlformats.org/officeDocument/2006/relationships/diagramColors" Target="../diagrams/colors16.xml"/><Relationship Id="rId2" Type="http://schemas.openxmlformats.org/officeDocument/2006/relationships/diagramData" Target="../diagrams/data13.xml"/><Relationship Id="rId16" Type="http://schemas.openxmlformats.org/officeDocument/2006/relationships/diagramQuickStyle" Target="../diagrams/quickStyle16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14.xml"/><Relationship Id="rId11" Type="http://schemas.openxmlformats.org/officeDocument/2006/relationships/diagramLayout" Target="../diagrams/layout15.xml"/><Relationship Id="rId24" Type="http://schemas.microsoft.com/office/2007/relationships/diagramDrawing" Target="../diagrams/drawing14.xml"/><Relationship Id="rId5" Type="http://schemas.openxmlformats.org/officeDocument/2006/relationships/diagramColors" Target="../diagrams/colors13.xml"/><Relationship Id="rId15" Type="http://schemas.openxmlformats.org/officeDocument/2006/relationships/diagramLayout" Target="../diagrams/layout16.xml"/><Relationship Id="rId23" Type="http://schemas.microsoft.com/office/2007/relationships/diagramDrawing" Target="../diagrams/drawing13.xml"/><Relationship Id="rId10" Type="http://schemas.openxmlformats.org/officeDocument/2006/relationships/diagramData" Target="../diagrams/data15.xml"/><Relationship Id="rId4" Type="http://schemas.openxmlformats.org/officeDocument/2006/relationships/diagramQuickStyle" Target="../diagrams/quickStyle13.xml"/><Relationship Id="rId9" Type="http://schemas.openxmlformats.org/officeDocument/2006/relationships/diagramColors" Target="../diagrams/colors14.xml"/><Relationship Id="rId14" Type="http://schemas.openxmlformats.org/officeDocument/2006/relationships/diagramData" Target="../diagrams/data16.xml"/><Relationship Id="rId22" Type="http://schemas.microsoft.com/office/2007/relationships/diagramDrawing" Target="../diagrams/drawing15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18.xml"/><Relationship Id="rId3" Type="http://schemas.openxmlformats.org/officeDocument/2006/relationships/diagramLayout" Target="../diagrams/layout17.xml"/><Relationship Id="rId7" Type="http://schemas.openxmlformats.org/officeDocument/2006/relationships/diagramLayout" Target="../diagrams/layout18.xml"/><Relationship Id="rId2" Type="http://schemas.openxmlformats.org/officeDocument/2006/relationships/diagramData" Target="../diagrams/data17.xml"/><Relationship Id="rId1" Type="http://schemas.openxmlformats.org/officeDocument/2006/relationships/slideLayout" Target="../slideLayouts/slideLayout4.xml"/><Relationship Id="rId6" Type="http://schemas.openxmlformats.org/officeDocument/2006/relationships/diagramData" Target="../diagrams/data18.xml"/><Relationship Id="rId11" Type="http://schemas.microsoft.com/office/2007/relationships/diagramDrawing" Target="../diagrams/drawing18.xml"/><Relationship Id="rId5" Type="http://schemas.openxmlformats.org/officeDocument/2006/relationships/diagramColors" Target="../diagrams/colors17.xml"/><Relationship Id="rId10" Type="http://schemas.microsoft.com/office/2007/relationships/diagramDrawing" Target="../diagrams/drawing17.xml"/><Relationship Id="rId4" Type="http://schemas.openxmlformats.org/officeDocument/2006/relationships/diagramQuickStyle" Target="../diagrams/quickStyle17.xml"/><Relationship Id="rId9" Type="http://schemas.openxmlformats.org/officeDocument/2006/relationships/diagramColors" Target="../diagrams/colors18.xml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0.xml"/><Relationship Id="rId3" Type="http://schemas.openxmlformats.org/officeDocument/2006/relationships/diagramLayout" Target="../diagrams/layout19.xml"/><Relationship Id="rId7" Type="http://schemas.openxmlformats.org/officeDocument/2006/relationships/diagramLayout" Target="../diagrams/layout20.xml"/><Relationship Id="rId2" Type="http://schemas.openxmlformats.org/officeDocument/2006/relationships/diagramData" Target="../diagrams/data19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0.xml"/><Relationship Id="rId11" Type="http://schemas.microsoft.com/office/2007/relationships/diagramDrawing" Target="../diagrams/drawing20.xml"/><Relationship Id="rId5" Type="http://schemas.openxmlformats.org/officeDocument/2006/relationships/diagramColors" Target="../diagrams/colors19.xml"/><Relationship Id="rId10" Type="http://schemas.microsoft.com/office/2007/relationships/diagramDrawing" Target="../diagrams/drawing19.xml"/><Relationship Id="rId4" Type="http://schemas.openxmlformats.org/officeDocument/2006/relationships/diagramQuickStyle" Target="../diagrams/quickStyle19.xml"/><Relationship Id="rId9" Type="http://schemas.openxmlformats.org/officeDocument/2006/relationships/diagramColors" Target="../diagrams/colors20.xml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2.xml"/><Relationship Id="rId3" Type="http://schemas.openxmlformats.org/officeDocument/2006/relationships/diagramLayout" Target="../diagrams/layout21.xml"/><Relationship Id="rId7" Type="http://schemas.openxmlformats.org/officeDocument/2006/relationships/diagramLayout" Target="../diagrams/layout22.xml"/><Relationship Id="rId2" Type="http://schemas.openxmlformats.org/officeDocument/2006/relationships/diagramData" Target="../diagrams/data21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2.xml"/><Relationship Id="rId11" Type="http://schemas.microsoft.com/office/2007/relationships/diagramDrawing" Target="../diagrams/drawing22.xml"/><Relationship Id="rId5" Type="http://schemas.openxmlformats.org/officeDocument/2006/relationships/diagramColors" Target="../diagrams/colors21.xml"/><Relationship Id="rId10" Type="http://schemas.microsoft.com/office/2007/relationships/diagramDrawing" Target="../diagrams/drawing21.xml"/><Relationship Id="rId4" Type="http://schemas.openxmlformats.org/officeDocument/2006/relationships/diagramQuickStyle" Target="../diagrams/quickStyle21.xml"/><Relationship Id="rId9" Type="http://schemas.openxmlformats.org/officeDocument/2006/relationships/diagramColors" Target="../diagrams/colors22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4.xml"/><Relationship Id="rId3" Type="http://schemas.openxmlformats.org/officeDocument/2006/relationships/diagramLayout" Target="../diagrams/layout23.xml"/><Relationship Id="rId7" Type="http://schemas.openxmlformats.org/officeDocument/2006/relationships/diagramLayout" Target="../diagrams/layout24.xml"/><Relationship Id="rId2" Type="http://schemas.openxmlformats.org/officeDocument/2006/relationships/diagramData" Target="../diagrams/data2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4.xml"/><Relationship Id="rId11" Type="http://schemas.microsoft.com/office/2007/relationships/diagramDrawing" Target="../diagrams/drawing24.xml"/><Relationship Id="rId5" Type="http://schemas.openxmlformats.org/officeDocument/2006/relationships/diagramColors" Target="../diagrams/colors23.xml"/><Relationship Id="rId10" Type="http://schemas.microsoft.com/office/2007/relationships/diagramDrawing" Target="../diagrams/drawing23.xml"/><Relationship Id="rId4" Type="http://schemas.openxmlformats.org/officeDocument/2006/relationships/diagramQuickStyle" Target="../diagrams/quickStyle23.xml"/><Relationship Id="rId9" Type="http://schemas.openxmlformats.org/officeDocument/2006/relationships/diagramColors" Target="../diagrams/colors24.xml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6.xml"/><Relationship Id="rId3" Type="http://schemas.openxmlformats.org/officeDocument/2006/relationships/diagramLayout" Target="../diagrams/layout25.xml"/><Relationship Id="rId7" Type="http://schemas.openxmlformats.org/officeDocument/2006/relationships/diagramLayout" Target="../diagrams/layout26.xml"/><Relationship Id="rId2" Type="http://schemas.openxmlformats.org/officeDocument/2006/relationships/diagramData" Target="../diagrams/data2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6.xml"/><Relationship Id="rId11" Type="http://schemas.microsoft.com/office/2007/relationships/diagramDrawing" Target="../diagrams/drawing26.xml"/><Relationship Id="rId5" Type="http://schemas.openxmlformats.org/officeDocument/2006/relationships/diagramColors" Target="../diagrams/colors25.xml"/><Relationship Id="rId10" Type="http://schemas.microsoft.com/office/2007/relationships/diagramDrawing" Target="../diagrams/drawing25.xml"/><Relationship Id="rId4" Type="http://schemas.openxmlformats.org/officeDocument/2006/relationships/diagramQuickStyle" Target="../diagrams/quickStyle25.xml"/><Relationship Id="rId9" Type="http://schemas.openxmlformats.org/officeDocument/2006/relationships/diagramColors" Target="../diagrams/colors26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28.xml"/><Relationship Id="rId3" Type="http://schemas.openxmlformats.org/officeDocument/2006/relationships/diagramLayout" Target="../diagrams/layout27.xml"/><Relationship Id="rId7" Type="http://schemas.openxmlformats.org/officeDocument/2006/relationships/diagramLayout" Target="../diagrams/layout28.xml"/><Relationship Id="rId2" Type="http://schemas.openxmlformats.org/officeDocument/2006/relationships/diagramData" Target="../diagrams/data27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28.xml"/><Relationship Id="rId11" Type="http://schemas.microsoft.com/office/2007/relationships/diagramDrawing" Target="../diagrams/drawing28.xml"/><Relationship Id="rId5" Type="http://schemas.openxmlformats.org/officeDocument/2006/relationships/diagramColors" Target="../diagrams/colors27.xml"/><Relationship Id="rId10" Type="http://schemas.microsoft.com/office/2007/relationships/diagramDrawing" Target="../diagrams/drawing27.xml"/><Relationship Id="rId4" Type="http://schemas.openxmlformats.org/officeDocument/2006/relationships/diagramQuickStyle" Target="../diagrams/quickStyle27.xml"/><Relationship Id="rId9" Type="http://schemas.openxmlformats.org/officeDocument/2006/relationships/diagramColors" Target="../diagrams/colors28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2.xml"/><Relationship Id="rId2" Type="http://schemas.openxmlformats.org/officeDocument/2006/relationships/diagramData" Target="../diagrams/data2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2.xml"/><Relationship Id="rId5" Type="http://schemas.openxmlformats.org/officeDocument/2006/relationships/diagramColors" Target="../diagrams/colors2.xml"/><Relationship Id="rId4" Type="http://schemas.openxmlformats.org/officeDocument/2006/relationships/diagramQuickStyle" Target="../diagrams/quickStyle2.xml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4.xml"/><Relationship Id="rId3" Type="http://schemas.openxmlformats.org/officeDocument/2006/relationships/diagramLayout" Target="../diagrams/layout3.xml"/><Relationship Id="rId7" Type="http://schemas.openxmlformats.org/officeDocument/2006/relationships/diagramLayout" Target="../diagrams/layout4.xml"/><Relationship Id="rId2" Type="http://schemas.openxmlformats.org/officeDocument/2006/relationships/diagramData" Target="../diagrams/data3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4.xml"/><Relationship Id="rId11" Type="http://schemas.microsoft.com/office/2007/relationships/diagramDrawing" Target="../diagrams/drawing4.xml"/><Relationship Id="rId5" Type="http://schemas.openxmlformats.org/officeDocument/2006/relationships/diagramColors" Target="../diagrams/colors3.xml"/><Relationship Id="rId10" Type="http://schemas.microsoft.com/office/2007/relationships/diagramDrawing" Target="../diagrams/drawing3.xml"/><Relationship Id="rId4" Type="http://schemas.openxmlformats.org/officeDocument/2006/relationships/diagramQuickStyle" Target="../diagrams/quickStyle3.xml"/><Relationship Id="rId9" Type="http://schemas.openxmlformats.org/officeDocument/2006/relationships/diagramColors" Target="../diagrams/colors4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6.xml"/><Relationship Id="rId3" Type="http://schemas.openxmlformats.org/officeDocument/2006/relationships/diagramLayout" Target="../diagrams/layout5.xml"/><Relationship Id="rId7" Type="http://schemas.openxmlformats.org/officeDocument/2006/relationships/diagramLayout" Target="../diagrams/layout6.xml"/><Relationship Id="rId2" Type="http://schemas.openxmlformats.org/officeDocument/2006/relationships/diagramData" Target="../diagrams/data5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6.xml"/><Relationship Id="rId11" Type="http://schemas.microsoft.com/office/2007/relationships/diagramDrawing" Target="../diagrams/drawing6.xml"/><Relationship Id="rId5" Type="http://schemas.openxmlformats.org/officeDocument/2006/relationships/diagramColors" Target="../diagrams/colors5.xml"/><Relationship Id="rId10" Type="http://schemas.microsoft.com/office/2007/relationships/diagramDrawing" Target="../diagrams/drawing5.xml"/><Relationship Id="rId4" Type="http://schemas.openxmlformats.org/officeDocument/2006/relationships/diagramQuickStyle" Target="../diagrams/quickStyle5.xml"/><Relationship Id="rId9" Type="http://schemas.openxmlformats.org/officeDocument/2006/relationships/diagramColors" Target="../diagrams/colors6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7.xml"/><Relationship Id="rId2" Type="http://schemas.openxmlformats.org/officeDocument/2006/relationships/diagramData" Target="../diagrams/data7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7.xml"/><Relationship Id="rId5" Type="http://schemas.openxmlformats.org/officeDocument/2006/relationships/diagramColors" Target="../diagrams/colors7.xml"/><Relationship Id="rId4" Type="http://schemas.openxmlformats.org/officeDocument/2006/relationships/diagramQuickStyle" Target="../diagrams/quickStyle7.xml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diagramQuickStyle" Target="../diagrams/quickStyle9.xml"/><Relationship Id="rId3" Type="http://schemas.openxmlformats.org/officeDocument/2006/relationships/diagramLayout" Target="../diagrams/layout8.xml"/><Relationship Id="rId7" Type="http://schemas.openxmlformats.org/officeDocument/2006/relationships/diagramLayout" Target="../diagrams/layout9.xml"/><Relationship Id="rId2" Type="http://schemas.openxmlformats.org/officeDocument/2006/relationships/diagramData" Target="../diagrams/data8.xml"/><Relationship Id="rId1" Type="http://schemas.openxmlformats.org/officeDocument/2006/relationships/slideLayout" Target="../slideLayouts/slideLayout2.xml"/><Relationship Id="rId6" Type="http://schemas.openxmlformats.org/officeDocument/2006/relationships/diagramData" Target="../diagrams/data9.xml"/><Relationship Id="rId11" Type="http://schemas.microsoft.com/office/2007/relationships/diagramDrawing" Target="../diagrams/drawing9.xml"/><Relationship Id="rId5" Type="http://schemas.openxmlformats.org/officeDocument/2006/relationships/diagramColors" Target="../diagrams/colors8.xml"/><Relationship Id="rId10" Type="http://schemas.microsoft.com/office/2007/relationships/diagramDrawing" Target="../diagrams/drawing8.xml"/><Relationship Id="rId4" Type="http://schemas.openxmlformats.org/officeDocument/2006/relationships/diagramQuickStyle" Target="../diagrams/quickStyle8.xml"/><Relationship Id="rId9" Type="http://schemas.openxmlformats.org/officeDocument/2006/relationships/diagramColors" Target="../diagrams/colors9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685800" y="2130425"/>
          <a:ext cx="7772400" cy="147002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Alcím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hu-HU" dirty="0" smtClean="0"/>
              <a:t>VI. KSZR MŰHELYNAP</a:t>
            </a:r>
          </a:p>
          <a:p>
            <a:r>
              <a:rPr lang="hu-HU" dirty="0" smtClean="0"/>
              <a:t>ZALAEGERSZEG 2015. november 11.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11686649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" name="Diagram 6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313969794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sp>
        <p:nvSpPr>
          <p:cNvPr id="3" name="Mosolygó arc 2"/>
          <p:cNvSpPr/>
          <p:nvPr/>
        </p:nvSpPr>
        <p:spPr>
          <a:xfrm>
            <a:off x="7352326" y="249069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6" name="Mosolygó arc 5"/>
          <p:cNvSpPr/>
          <p:nvPr/>
        </p:nvSpPr>
        <p:spPr>
          <a:xfrm>
            <a:off x="7370911" y="3557496"/>
            <a:ext cx="914400" cy="914400"/>
          </a:xfrm>
          <a:prstGeom prst="smileyFac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  <p:sp>
        <p:nvSpPr>
          <p:cNvPr id="5" name="Akciógomb: Visszatérés 4">
            <a:hlinkClick r:id="" action="ppaction://hlinkshowjump?jump=lastslideviewed" highlightClick="1"/>
          </p:cNvPr>
          <p:cNvSpPr/>
          <p:nvPr/>
        </p:nvSpPr>
        <p:spPr>
          <a:xfrm>
            <a:off x="7389891" y="4765540"/>
            <a:ext cx="1042416" cy="1042416"/>
          </a:xfrm>
          <a:prstGeom prst="actionButtonReturn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hu-HU"/>
          </a:p>
        </p:txBody>
      </p:sp>
    </p:spTree>
    <p:extLst>
      <p:ext uri="{BB962C8B-B14F-4D97-AF65-F5344CB8AC3E}">
        <p14:creationId xmlns:p14="http://schemas.microsoft.com/office/powerpoint/2010/main" xmlns="" val="9753919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 rtlCol="0">
            <a:normAutofit fontScale="90000"/>
          </a:bodyPr>
          <a:lstStyle/>
          <a:p>
            <a:pPr fontAlgn="auto">
              <a:spcAft>
                <a:spcPts val="0"/>
              </a:spcAft>
              <a:defRPr/>
            </a:pPr>
            <a:r>
              <a:rPr lang="hu-HU" dirty="0">
                <a:latin typeface="Arial" pitchFamily="34" charset="0"/>
                <a:ea typeface="Times New Roman" pitchFamily="18" charset="0"/>
                <a:cs typeface="Arial" pitchFamily="34" charset="0"/>
              </a:rPr>
              <a:t>A 2012-es értékek = 100 %</a:t>
            </a:r>
            <a:r>
              <a:rPr lang="hu-HU" sz="2400" dirty="0">
                <a:latin typeface="Arial" pitchFamily="34" charset="0"/>
                <a:cs typeface="Arial" pitchFamily="34" charset="0"/>
              </a:rPr>
              <a:t/>
            </a:r>
            <a:br>
              <a:rPr lang="hu-HU" sz="2400" dirty="0">
                <a:latin typeface="Arial" pitchFamily="34" charset="0"/>
                <a:cs typeface="Arial" pitchFamily="34" charset="0"/>
              </a:rPr>
            </a:br>
            <a:endParaRPr lang="hu-HU" dirty="0"/>
          </a:p>
        </p:txBody>
      </p:sp>
      <p:graphicFrame>
        <p:nvGraphicFramePr>
          <p:cNvPr id="19725" name="Group 2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xmlns="" val="187449951"/>
              </p:ext>
            </p:extLst>
          </p:nvPr>
        </p:nvGraphicFramePr>
        <p:xfrm>
          <a:off x="395288" y="1196751"/>
          <a:ext cx="8137525" cy="5464192"/>
        </p:xfrm>
        <a:graphic>
          <a:graphicData uri="http://schemas.openxmlformats.org/drawingml/2006/table">
            <a:tbl>
              <a:tblPr/>
              <a:tblGrid>
                <a:gridCol w="3138487"/>
                <a:gridCol w="2446338"/>
                <a:gridCol w="2552700"/>
              </a:tblGrid>
              <a:tr h="6799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Faktor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2013-as n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vekm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 %-ban kifejezve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2014-es n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vekm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 2012 %-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 kifejezve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91983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lefedett lak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ó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pess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g, fő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799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KSZR-es szolg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ltat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ó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helyek sz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843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Alapter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ü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let, m</a:t>
                      </a:r>
                      <a:r>
                        <a:rPr kumimoji="0" lang="hu-HU" altLang="hu-HU" sz="2000" b="0" i="0" u="none" strike="noStrike" cap="none" normalizeH="0" baseline="3000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843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Nyitvatart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s, 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ó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ra/h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799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Helyben l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vő 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llom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ny, k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tet, db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8433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Kurrens foly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ó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irat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50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87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67997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dokumentumell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 gyakoris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ga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-11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375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regisztr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lt olvas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ó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 sz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37536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referensz k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rd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sek sz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</a:t>
                      </a:r>
                      <a:endParaRPr kumimoji="0" lang="hu-HU" altLang="hu-HU" sz="2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18431048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051931549"/>
              </p:ext>
            </p:extLst>
          </p:nvPr>
        </p:nvGraphicFramePr>
        <p:xfrm>
          <a:off x="539552" y="72334"/>
          <a:ext cx="8064896" cy="6667938"/>
        </p:xfrm>
        <a:graphic>
          <a:graphicData uri="http://schemas.openxmlformats.org/drawingml/2006/table">
            <a:tbl>
              <a:tblPr/>
              <a:tblGrid>
                <a:gridCol w="3999389"/>
                <a:gridCol w="1999373"/>
                <a:gridCol w="2066134"/>
              </a:tblGrid>
              <a:tr h="1132509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Faktor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2013-as n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vekm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 %-ban kifejezve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2014-es n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vekm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 2012 %-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2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ban kifejezve</a:t>
                      </a:r>
                      <a:endParaRPr kumimoji="0" lang="hu-HU" altLang="hu-HU" sz="20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04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rendezv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nyek sz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127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50275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rendezv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nyeken r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sztvevők sz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58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143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04052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Haszn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ó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pz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80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35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593770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haszn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ó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pz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sben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r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sztvevők sz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54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1145904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k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nyvt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rk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 k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lcs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nz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sek sz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nak n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veked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se (Nem 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rtve bele a 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KSZR-ben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kapott 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ú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j dokumentumok kisz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ll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í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t)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Kapott k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nyvt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rk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zi: 84 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122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806127"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Internethaszn</a:t>
                      </a: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</a:t>
                      </a:r>
                      <a:endParaRPr kumimoji="0" lang="hu-HU" altLang="hu-HU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 internethaszn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 6 %-kal cs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kkent!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Az internethaszn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lat 6 %-kal nőtt!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856414">
                <a:tc gridSpan="2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A rendezv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nyek sz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ma a statisztika alapj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á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 (az 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sszes rendezv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nyt tartalmazza, nem csak a </a:t>
                      </a:r>
                      <a:r>
                        <a:rPr kumimoji="0" lang="hu-HU" altLang="hu-HU" sz="18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KSZR-ben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bg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szervezetteket):                                 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bg1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2014-ben 26.607, 2012-ben 11.699. N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ö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vekm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Calibri"/>
                          <a:cs typeface="Times New Roman" pitchFamily="18" charset="0"/>
                        </a:rPr>
                        <a:t>é</a:t>
                      </a:r>
                      <a:r>
                        <a:rPr kumimoji="0" lang="hu-HU" altLang="hu-HU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FF0000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ny: 127 %</a:t>
                      </a: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</a:tr>
              <a:tr h="342565">
                <a:tc gridSpan="3">
                  <a:txBody>
                    <a:bodyPr/>
                    <a:lstStyle>
                      <a:lvl1pPr>
                        <a:spcBef>
                          <a:spcPct val="20000"/>
                        </a:spcBef>
                        <a:buFont typeface="Arial" pitchFamily="34" charset="0"/>
                        <a:defRPr sz="28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1pPr>
                      <a:lvl2pPr>
                        <a:spcBef>
                          <a:spcPct val="20000"/>
                        </a:spcBef>
                        <a:buFont typeface="Arial" pitchFamily="34" charset="0"/>
                        <a:defRPr sz="24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2pPr>
                      <a:lvl3pPr>
                        <a:spcBef>
                          <a:spcPct val="20000"/>
                        </a:spcBef>
                        <a:buFont typeface="Arial" pitchFamily="34" charset="0"/>
                        <a:defRPr sz="2000"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3pPr>
                      <a:lvl4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4pPr>
                      <a:lvl5pPr>
                        <a:spcBef>
                          <a:spcPct val="20000"/>
                        </a:spcBef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5pPr>
                      <a:lvl6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6pPr>
                      <a:lvl7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7pPr>
                      <a:lvl8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8pPr>
                      <a:lvl9pPr fontAlgn="base">
                        <a:spcBef>
                          <a:spcPct val="20000"/>
                        </a:spcBef>
                        <a:spcAft>
                          <a:spcPct val="0"/>
                        </a:spcAft>
                        <a:buFont typeface="Arial" pitchFamily="34" charset="0"/>
                        <a:defRPr>
                          <a:solidFill>
                            <a:schemeClr val="tx1"/>
                          </a:solidFill>
                          <a:latin typeface="Calibri" pitchFamily="34" charset="0"/>
                        </a:defRPr>
                      </a:lvl9pPr>
                    </a:lstStyle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hu-HU" altLang="hu-HU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latin typeface="Calibri" pitchFamily="34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rgbClr val="99CCFF"/>
                    </a:solidFill>
                  </a:tcPr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hu-HU"/>
                    </a:p>
                  </a:txBody>
                  <a:tcPr/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xmlns="" val="7612328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6" name="Diagram 5"/>
          <p:cNvGraphicFramePr/>
          <p:nvPr>
            <p:extLst>
              <p:ext uri="{D42A27DB-BD31-4B8C-83A1-F6EECF244321}">
                <p14:modId xmlns:p14="http://schemas.microsoft.com/office/powerpoint/2010/main" xmlns="" val="1106249752"/>
              </p:ext>
            </p:extLst>
          </p:nvPr>
        </p:nvGraphicFramePr>
        <p:xfrm>
          <a:off x="457200" y="548680"/>
          <a:ext cx="8229600" cy="122413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artalom helye 2"/>
          <p:cNvSpPr>
            <a:spLocks noGrp="1"/>
          </p:cNvSpPr>
          <p:nvPr>
            <p:ph sz="half" idx="1"/>
          </p:nvPr>
        </p:nvSpPr>
        <p:spPr>
          <a:xfrm>
            <a:off x="251520" y="2083625"/>
            <a:ext cx="2880320" cy="406531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hu-HU" sz="7000" b="1" dirty="0" smtClean="0"/>
              <a:t>2013</a:t>
            </a:r>
          </a:p>
          <a:p>
            <a:pPr marL="0" indent="0">
              <a:buNone/>
            </a:pPr>
            <a:r>
              <a:rPr lang="hu-HU" sz="4800" b="1" dirty="0"/>
              <a:t> </a:t>
            </a:r>
            <a:r>
              <a:rPr lang="hu-HU" sz="6000" i="1" dirty="0" smtClean="0"/>
              <a:t>A </a:t>
            </a:r>
            <a:r>
              <a:rPr lang="hu-HU" sz="6000" i="1" dirty="0"/>
              <a:t>szolgáltatások </a:t>
            </a:r>
            <a:r>
              <a:rPr lang="hu-HU" sz="6000" i="1" dirty="0" smtClean="0"/>
              <a:t>széleskörűvé, és valamennyi  </a:t>
            </a:r>
            <a:r>
              <a:rPr lang="hu-HU" sz="6000" i="1" dirty="0"/>
              <a:t>megyében biztosítottá </a:t>
            </a:r>
            <a:r>
              <a:rPr lang="hu-HU" sz="6000" i="1" dirty="0" smtClean="0"/>
              <a:t>váltak </a:t>
            </a:r>
            <a:r>
              <a:rPr lang="hu-HU" sz="6000" i="1" dirty="0"/>
              <a:t>(90 – 100 %).</a:t>
            </a:r>
            <a:r>
              <a:rPr lang="hu-HU" sz="6000" dirty="0"/>
              <a:t> </a:t>
            </a:r>
            <a:endParaRPr lang="hu-HU" sz="6000" dirty="0" smtClean="0"/>
          </a:p>
          <a:p>
            <a:pPr marL="0" indent="0">
              <a:buNone/>
            </a:pPr>
            <a:endParaRPr lang="hu-HU" sz="6400" dirty="0"/>
          </a:p>
        </p:txBody>
      </p:sp>
      <p:sp>
        <p:nvSpPr>
          <p:cNvPr id="4" name="Tartalom helye 3"/>
          <p:cNvSpPr>
            <a:spLocks noGrp="1"/>
          </p:cNvSpPr>
          <p:nvPr>
            <p:ph sz="half" idx="2"/>
          </p:nvPr>
        </p:nvSpPr>
        <p:spPr>
          <a:xfrm>
            <a:off x="3275856" y="2060848"/>
            <a:ext cx="2664296" cy="4106565"/>
          </a:xfrm>
        </p:spPr>
        <p:txBody>
          <a:bodyPr>
            <a:normAutofit fontScale="40000" lnSpcReduction="20000"/>
          </a:bodyPr>
          <a:lstStyle/>
          <a:p>
            <a:pPr marL="0" indent="0">
              <a:buNone/>
            </a:pPr>
            <a:r>
              <a:rPr lang="hu-HU" sz="7400" b="1" dirty="0" smtClean="0"/>
              <a:t>	2014</a:t>
            </a:r>
            <a:endParaRPr lang="hu-HU" sz="7400" b="1" dirty="0"/>
          </a:p>
          <a:p>
            <a:pPr marL="0" indent="0">
              <a:buNone/>
            </a:pPr>
            <a:r>
              <a:rPr lang="hu-HU" sz="6000" i="1" dirty="0" smtClean="0"/>
              <a:t>A szolgáltató helyek száma NEM nő számottevően</a:t>
            </a:r>
          </a:p>
          <a:p>
            <a:pPr marL="0" indent="0">
              <a:buNone/>
            </a:pPr>
            <a:r>
              <a:rPr lang="hu-HU" sz="6000" dirty="0" smtClean="0"/>
              <a:t>A növekedés 20 és 2 közötti</a:t>
            </a:r>
          </a:p>
          <a:p>
            <a:pPr marL="0" indent="0">
              <a:buNone/>
            </a:pPr>
            <a:r>
              <a:rPr lang="hu-HU" sz="6000" dirty="0" smtClean="0"/>
              <a:t>Hat megyében nincs növekedés</a:t>
            </a:r>
          </a:p>
          <a:p>
            <a:pPr marL="0" indent="0">
              <a:buNone/>
            </a:pPr>
            <a:r>
              <a:rPr lang="hu-HU" sz="6200" dirty="0"/>
              <a:t> </a:t>
            </a:r>
          </a:p>
        </p:txBody>
      </p:sp>
      <p:sp>
        <p:nvSpPr>
          <p:cNvPr id="2" name="Téglalap 1"/>
          <p:cNvSpPr/>
          <p:nvPr/>
        </p:nvSpPr>
        <p:spPr>
          <a:xfrm>
            <a:off x="6228184" y="2132856"/>
            <a:ext cx="2689302" cy="295465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80000"/>
              </a:lnSpc>
              <a:spcBef>
                <a:spcPct val="20000"/>
              </a:spcBef>
            </a:pPr>
            <a:r>
              <a:rPr lang="hu-HU" sz="2400" b="1" dirty="0"/>
              <a:t>	</a:t>
            </a:r>
            <a:r>
              <a:rPr lang="hu-HU" sz="3000" b="1" dirty="0">
                <a:solidFill>
                  <a:srgbClr val="FF0000"/>
                </a:solidFill>
              </a:rPr>
              <a:t>2015</a:t>
            </a:r>
          </a:p>
          <a:p>
            <a:r>
              <a:rPr lang="hu-HU" sz="2400" i="1" dirty="0">
                <a:solidFill>
                  <a:srgbClr val="FF0000"/>
                </a:solidFill>
              </a:rPr>
              <a:t>A </a:t>
            </a:r>
            <a:r>
              <a:rPr lang="hu-HU" sz="2400" i="1" dirty="0" smtClean="0">
                <a:solidFill>
                  <a:srgbClr val="FF0000"/>
                </a:solidFill>
              </a:rPr>
              <a:t>rendszer működése stabilizálódik</a:t>
            </a:r>
          </a:p>
          <a:p>
            <a:r>
              <a:rPr lang="hu-HU" sz="2400" i="1" dirty="0" smtClean="0">
                <a:solidFill>
                  <a:srgbClr val="FF0000"/>
                </a:solidFill>
              </a:rPr>
              <a:t>Közreadásra kerül a KSZR működésére vonatkozó - ajánlás</a:t>
            </a:r>
            <a:endParaRPr lang="hu-HU" sz="2400" dirty="0">
              <a:solidFill>
                <a:srgbClr val="FF0000"/>
              </a:solidFill>
            </a:endParaRPr>
          </a:p>
          <a:p>
            <a:r>
              <a:rPr lang="hu-HU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xmlns="" val="104426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8" name="Diagram 7"/>
          <p:cNvGraphicFramePr/>
          <p:nvPr>
            <p:extLst>
              <p:ext uri="{D42A27DB-BD31-4B8C-83A1-F6EECF244321}">
                <p14:modId xmlns:p14="http://schemas.microsoft.com/office/powerpoint/2010/main" xmlns="" val="3523648983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9" name="Tartalom helye 8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254426956"/>
              </p:ext>
            </p:extLst>
          </p:nvPr>
        </p:nvGraphicFramePr>
        <p:xfrm>
          <a:off x="179512" y="1556792"/>
          <a:ext cx="2664296" cy="45693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  <p:graphicFrame>
        <p:nvGraphicFramePr>
          <p:cNvPr id="10" name="Tartalom helye 9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708725768"/>
              </p:ext>
            </p:extLst>
          </p:nvPr>
        </p:nvGraphicFramePr>
        <p:xfrm>
          <a:off x="2843808" y="1484784"/>
          <a:ext cx="3168352" cy="464137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0" r:lo="rId11" r:qs="rId12" r:cs="rId13"/>
          </a:graphicData>
        </a:graphic>
      </p:graphicFrame>
      <p:graphicFrame>
        <p:nvGraphicFramePr>
          <p:cNvPr id="6" name="Tartalom helye 9"/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xmlns="" val="282360425"/>
              </p:ext>
            </p:extLst>
          </p:nvPr>
        </p:nvGraphicFramePr>
        <p:xfrm>
          <a:off x="5868144" y="1556793"/>
          <a:ext cx="3275856" cy="464557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</p:spTree>
    <p:extLst>
      <p:ext uri="{BB962C8B-B14F-4D97-AF65-F5344CB8AC3E}">
        <p14:creationId xmlns:p14="http://schemas.microsoft.com/office/powerpoint/2010/main" xmlns="" val="119982349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002234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Teljes </a:t>
            </a:r>
            <a:r>
              <a:rPr lang="hu-HU" dirty="0"/>
              <a:t>körű, szakszerű és pontos számítógépes nyilvántartás, statisztikai adatszolgáltatás, </a:t>
            </a:r>
            <a:r>
              <a:rPr lang="hu-HU" dirty="0" smtClean="0"/>
              <a:t>adatelemzés</a:t>
            </a:r>
            <a:r>
              <a:rPr lang="hu-HU" dirty="0"/>
              <a:t/>
            </a:r>
            <a:br>
              <a:rPr lang="hu-HU" dirty="0"/>
            </a:br>
            <a:endParaRPr lang="hu-HU" dirty="0"/>
          </a:p>
        </p:txBody>
      </p:sp>
      <p:graphicFrame>
        <p:nvGraphicFramePr>
          <p:cNvPr id="5" name="Tartalom helye 4"/>
          <p:cNvGraphicFramePr>
            <a:graphicFrameLocks noGrp="1"/>
          </p:cNvGraphicFramePr>
          <p:nvPr>
            <p:ph sz="half" idx="1"/>
            <p:extLst>
              <p:ext uri="{D42A27DB-BD31-4B8C-83A1-F6EECF244321}">
                <p14:modId xmlns:p14="http://schemas.microsoft.com/office/powerpoint/2010/main" xmlns="" val="2799398749"/>
              </p:ext>
            </p:extLst>
          </p:nvPr>
        </p:nvGraphicFramePr>
        <p:xfrm>
          <a:off x="457200" y="1988840"/>
          <a:ext cx="4038600" cy="41373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rtalom helye 5"/>
          <p:cNvGraphicFramePr>
            <a:graphicFrameLocks noGrp="1"/>
          </p:cNvGraphicFramePr>
          <p:nvPr>
            <p:ph sz="half" idx="2"/>
            <p:extLst>
              <p:ext uri="{D42A27DB-BD31-4B8C-83A1-F6EECF244321}">
                <p14:modId xmlns:p14="http://schemas.microsoft.com/office/powerpoint/2010/main" xmlns="" val="3267870702"/>
              </p:ext>
            </p:extLst>
          </p:nvPr>
        </p:nvGraphicFramePr>
        <p:xfrm>
          <a:off x="4716016" y="2420888"/>
          <a:ext cx="4038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26359453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Diagram 1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7" name="Tartalom helye 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851598284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20607750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4063728410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5" name="Tartalom helye 4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120856594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291767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>
            <p:extLst>
              <p:ext uri="{D42A27DB-BD31-4B8C-83A1-F6EECF244321}">
                <p14:modId xmlns:p14="http://schemas.microsoft.com/office/powerpoint/2010/main" xmlns="" val="565190315"/>
              </p:ext>
            </p:extLst>
          </p:nvPr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1942367402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187882969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3" name="Diagram 2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301472333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30441762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A települési ellátás sajátossága</a:t>
            </a:r>
            <a:endParaRPr lang="hu-HU" dirty="0"/>
          </a:p>
        </p:txBody>
      </p:sp>
      <p:pic>
        <p:nvPicPr>
          <p:cNvPr id="4" name="Picture 2"/>
          <p:cNvPicPr>
            <a:picLocks noGrp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395536" y="1412776"/>
            <a:ext cx="8352928" cy="4896543"/>
          </a:xfrm>
          <a:prstGeom prst="rect">
            <a:avLst/>
          </a:prstGeom>
          <a:noFill/>
          <a:ln>
            <a:noFill/>
          </a:ln>
          <a:extLst/>
        </p:spPr>
      </p:pic>
    </p:spTree>
    <p:extLst>
      <p:ext uri="{BB962C8B-B14F-4D97-AF65-F5344CB8AC3E}">
        <p14:creationId xmlns:p14="http://schemas.microsoft.com/office/powerpoint/2010/main" xmlns="" val="307273462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901891180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22990156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ím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hu-HU" dirty="0" smtClean="0"/>
              <a:t>Köszönet Mindenkinek</a:t>
            </a:r>
            <a:endParaRPr lang="hu-HU" dirty="0"/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211960" y="2420888"/>
            <a:ext cx="1377950" cy="938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xmlns="" val="21002185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hu-HU" dirty="0" smtClean="0"/>
              <a:t>Dánia, önkiszolgáló, nyitott könyvtárak</a:t>
            </a:r>
          </a:p>
          <a:p>
            <a:r>
              <a:rPr lang="hu-HU" dirty="0" smtClean="0"/>
              <a:t>Norvégia</a:t>
            </a:r>
          </a:p>
          <a:p>
            <a:r>
              <a:rPr lang="hu-HU" dirty="0" smtClean="0"/>
              <a:t>Finnország</a:t>
            </a:r>
          </a:p>
          <a:p>
            <a:r>
              <a:rPr lang="hu-HU" dirty="0" smtClean="0"/>
              <a:t>Egyesült Királyság </a:t>
            </a:r>
            <a:endParaRPr lang="hu-HU" dirty="0"/>
          </a:p>
        </p:txBody>
      </p:sp>
    </p:spTree>
    <p:extLst>
      <p:ext uri="{BB962C8B-B14F-4D97-AF65-F5344CB8AC3E}">
        <p14:creationId xmlns:p14="http://schemas.microsoft.com/office/powerpoint/2010/main" xmlns="" val="11518662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279324758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16076918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6" name="Tartalom helye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128061935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3147471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hu-HU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568545089"/>
              </p:ext>
            </p:extLst>
          </p:nvPr>
        </p:nvGraphicFramePr>
        <p:xfrm>
          <a:off x="457200" y="1935163"/>
          <a:ext cx="8229600" cy="438943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:p14="http://schemas.microsoft.com/office/powerpoint/2010/main" xmlns="" val="3925013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/>
        </p:nvGraphicFramePr>
        <p:xfrm>
          <a:off x="457200" y="274638"/>
          <a:ext cx="8229600" cy="11430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graphicFrame>
        <p:nvGraphicFramePr>
          <p:cNvPr id="2" name="Tartalom helye 1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2256259577"/>
              </p:ext>
            </p:extLst>
          </p:nvPr>
        </p:nvGraphicFramePr>
        <p:xfrm>
          <a:off x="395536" y="1628800"/>
          <a:ext cx="8229600" cy="45259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6" r:lo="rId7" r:qs="rId8" r:cs="rId9"/>
          </a:graphicData>
        </a:graphic>
      </p:graphicFrame>
    </p:spTree>
    <p:extLst>
      <p:ext uri="{BB962C8B-B14F-4D97-AF65-F5344CB8AC3E}">
        <p14:creationId xmlns:p14="http://schemas.microsoft.com/office/powerpoint/2010/main" xmlns="" val="41466669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539552" y="188640"/>
            <a:ext cx="8229600" cy="1152128"/>
          </a:xfrm>
        </p:spPr>
        <p:txBody>
          <a:bodyPr>
            <a:normAutofit fontScale="90000"/>
          </a:bodyPr>
          <a:lstStyle/>
          <a:p>
            <a:r>
              <a:rPr lang="hu-HU" dirty="0" smtClean="0"/>
              <a:t>Hol tartunk ma: a </a:t>
            </a:r>
            <a:r>
              <a:rPr lang="hu-HU" dirty="0" err="1" smtClean="0"/>
              <a:t>KSZR-ben</a:t>
            </a:r>
            <a:r>
              <a:rPr lang="hu-HU" dirty="0" smtClean="0"/>
              <a:t> ellátott települések számának alakulása</a:t>
            </a:r>
            <a:endParaRPr lang="hu-HU" dirty="0"/>
          </a:p>
        </p:txBody>
      </p:sp>
      <p:sp>
        <p:nvSpPr>
          <p:cNvPr id="3" name="Tartalom hely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hu-HU" dirty="0"/>
          </a:p>
        </p:txBody>
      </p:sp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xmlns="" val="4240021917"/>
              </p:ext>
            </p:extLst>
          </p:nvPr>
        </p:nvGraphicFramePr>
        <p:xfrm>
          <a:off x="467544" y="1700808"/>
          <a:ext cx="8208912" cy="431561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27511477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ím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868958"/>
          </a:xfrm>
        </p:spPr>
        <p:txBody>
          <a:bodyPr/>
          <a:lstStyle/>
          <a:p>
            <a:endParaRPr lang="hu-HU" dirty="0"/>
          </a:p>
        </p:txBody>
      </p:sp>
      <p:graphicFrame>
        <p:nvGraphicFramePr>
          <p:cNvPr id="4" name="Tartalom helye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xmlns="" val="3835795860"/>
              </p:ext>
            </p:extLst>
          </p:nvPr>
        </p:nvGraphicFramePr>
        <p:xfrm>
          <a:off x="467544" y="332656"/>
          <a:ext cx="8229600" cy="5616624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xmlns="" val="39013849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Áramlás">
  <a:themeElements>
    <a:clrScheme name="Áramlás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F49100"/>
      </a:hlink>
      <a:folHlink>
        <a:srgbClr val="85DFD0"/>
      </a:folHlink>
    </a:clrScheme>
    <a:fontScheme name="Áramlás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Áramlás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alpha val="48000"/>
                <a:satMod val="105000"/>
              </a:schemeClr>
            </a:outerShdw>
          </a:effectLst>
          <a:scene3d>
            <a:camera prst="orthographicFront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-téma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291</TotalTime>
  <Words>784</Words>
  <Application>Microsoft Office PowerPoint</Application>
  <PresentationFormat>Diavetítés a képernyőre (4:3 oldalarány)</PresentationFormat>
  <Paragraphs>150</Paragraphs>
  <Slides>21</Slides>
  <Notes>1</Notes>
  <HiddenSlides>0</HiddenSlides>
  <MMClips>0</MMClips>
  <ScaleCrop>false</ScaleCrop>
  <HeadingPairs>
    <vt:vector size="4" baseType="variant">
      <vt:variant>
        <vt:lpstr>Téma</vt:lpstr>
      </vt:variant>
      <vt:variant>
        <vt:i4>1</vt:i4>
      </vt:variant>
      <vt:variant>
        <vt:lpstr>Diacímek</vt:lpstr>
      </vt:variant>
      <vt:variant>
        <vt:i4>21</vt:i4>
      </vt:variant>
    </vt:vector>
  </HeadingPairs>
  <TitlesOfParts>
    <vt:vector size="22" baseType="lpstr">
      <vt:lpstr>Áramlás</vt:lpstr>
      <vt:lpstr>1. dia</vt:lpstr>
      <vt:lpstr>A települési ellátás sajátossága</vt:lpstr>
      <vt:lpstr>3. dia</vt:lpstr>
      <vt:lpstr>4. dia</vt:lpstr>
      <vt:lpstr>5. dia</vt:lpstr>
      <vt:lpstr>6. dia</vt:lpstr>
      <vt:lpstr>7. dia</vt:lpstr>
      <vt:lpstr>Hol tartunk ma: a KSZR-ben ellátott települések számának alakulása</vt:lpstr>
      <vt:lpstr>9. dia</vt:lpstr>
      <vt:lpstr>10. dia</vt:lpstr>
      <vt:lpstr>A 2012-es értékek = 100 % </vt:lpstr>
      <vt:lpstr>12. dia</vt:lpstr>
      <vt:lpstr>13. dia</vt:lpstr>
      <vt:lpstr>14. dia</vt:lpstr>
      <vt:lpstr>Teljes körű, szakszerű és pontos számítógépes nyilvántartás, statisztikai adatszolgáltatás, adatelemzés </vt:lpstr>
      <vt:lpstr>16. dia</vt:lpstr>
      <vt:lpstr>17. dia</vt:lpstr>
      <vt:lpstr>18. dia</vt:lpstr>
      <vt:lpstr>19. dia</vt:lpstr>
      <vt:lpstr>20. dia</vt:lpstr>
      <vt:lpstr>Köszönet Mindenkinek</vt:lpstr>
    </vt:vector>
  </TitlesOfParts>
  <Company>KD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bemutató</dc:title>
  <dc:creator>Sepsey Tamásné Vígh Annamária Dr.</dc:creator>
  <cp:lastModifiedBy>KSZR-DFMVK</cp:lastModifiedBy>
  <cp:revision>21</cp:revision>
  <dcterms:created xsi:type="dcterms:W3CDTF">2015-11-09T19:26:58Z</dcterms:created>
  <dcterms:modified xsi:type="dcterms:W3CDTF">2015-11-11T14:22:54Z</dcterms:modified>
</cp:coreProperties>
</file>