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5" r:id="rId3"/>
    <p:sldId id="257" r:id="rId4"/>
    <p:sldId id="258" r:id="rId5"/>
    <p:sldId id="262" r:id="rId6"/>
    <p:sldId id="283" r:id="rId7"/>
    <p:sldId id="259" r:id="rId8"/>
    <p:sldId id="284" r:id="rId9"/>
    <p:sldId id="285" r:id="rId10"/>
    <p:sldId id="286" r:id="rId11"/>
    <p:sldId id="287" r:id="rId12"/>
    <p:sldId id="263" r:id="rId13"/>
    <p:sldId id="264" r:id="rId14"/>
    <p:sldId id="277" r:id="rId15"/>
    <p:sldId id="278" r:id="rId16"/>
    <p:sldId id="274" r:id="rId17"/>
    <p:sldId id="276" r:id="rId18"/>
    <p:sldId id="279" r:id="rId19"/>
    <p:sldId id="265" r:id="rId20"/>
    <p:sldId id="273" r:id="rId21"/>
    <p:sldId id="280" r:id="rId22"/>
    <p:sldId id="266" r:id="rId23"/>
    <p:sldId id="281" r:id="rId24"/>
    <p:sldId id="268" r:id="rId25"/>
    <p:sldId id="269" r:id="rId26"/>
    <p:sldId id="270" r:id="rId27"/>
    <p:sldId id="271" r:id="rId28"/>
    <p:sldId id="272" r:id="rId29"/>
    <p:sldId id="267" r:id="rId30"/>
    <p:sldId id="282" r:id="rId31"/>
    <p:sldId id="261" r:id="rId32"/>
  </p:sldIdLst>
  <p:sldSz cx="9144000" cy="6858000" type="screen4x3"/>
  <p:notesSz cx="6797675" cy="9929813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1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AA3EC-F71A-4FA8-94A1-1BBF35E96D10}" type="doc">
      <dgm:prSet loTypeId="urn:microsoft.com/office/officeart/2005/8/layout/lProcess1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AFEA26D1-2EFA-4C8F-BBC6-6A0CEE783B16}">
      <dgm:prSet phldrT="[Szöveg]" custT="1"/>
      <dgm:spPr/>
      <dgm:t>
        <a:bodyPr/>
        <a:lstStyle/>
        <a:p>
          <a:r>
            <a:rPr lang="hu-HU" sz="1050" b="1" dirty="0">
              <a:latin typeface="+mj-lt"/>
              <a:cs typeface="Times New Roman" pitchFamily="18" charset="0"/>
            </a:rPr>
            <a:t>TERVEZÉS</a:t>
          </a:r>
        </a:p>
      </dgm:t>
    </dgm:pt>
    <dgm:pt modelId="{DBBB3532-F2C7-4316-BD2E-BBBC9099C3A1}" type="parTrans" cxnId="{CEF9BC70-A3F9-42A9-A47F-FB70A45BEB10}">
      <dgm:prSet/>
      <dgm:spPr/>
      <dgm:t>
        <a:bodyPr/>
        <a:lstStyle/>
        <a:p>
          <a:endParaRPr lang="hu-HU"/>
        </a:p>
      </dgm:t>
    </dgm:pt>
    <dgm:pt modelId="{9B51CC16-39F1-4279-AF85-2CC08A0B307B}" type="sibTrans" cxnId="{CEF9BC70-A3F9-42A9-A47F-FB70A45BEB10}">
      <dgm:prSet/>
      <dgm:spPr/>
      <dgm:t>
        <a:bodyPr/>
        <a:lstStyle/>
        <a:p>
          <a:endParaRPr lang="hu-HU"/>
        </a:p>
      </dgm:t>
    </dgm:pt>
    <dgm:pt modelId="{E602CE55-BEFB-4785-9A30-0C9669BE410A}">
      <dgm:prSet phldrT="[Szöveg]" custT="1"/>
      <dgm:spPr/>
      <dgm:t>
        <a:bodyPr/>
        <a:lstStyle/>
        <a:p>
          <a:r>
            <a:rPr lang="hu-HU" sz="850" dirty="0" smtClean="0">
              <a:latin typeface="+mj-lt"/>
              <a:cs typeface="Times New Roman" pitchFamily="18" charset="0"/>
            </a:rPr>
            <a:t>Igényfelmérés*</a:t>
          </a:r>
          <a:endParaRPr lang="hu-HU" sz="850" dirty="0">
            <a:latin typeface="+mj-lt"/>
            <a:cs typeface="Times New Roman" pitchFamily="18" charset="0"/>
          </a:endParaRPr>
        </a:p>
      </dgm:t>
    </dgm:pt>
    <dgm:pt modelId="{9BAE7F50-7403-496C-A7E1-04702C70216F}" type="parTrans" cxnId="{A27D0C30-A400-4917-9FA0-74FD897B45D6}">
      <dgm:prSet/>
      <dgm:spPr/>
      <dgm:t>
        <a:bodyPr/>
        <a:lstStyle/>
        <a:p>
          <a:endParaRPr lang="hu-HU"/>
        </a:p>
      </dgm:t>
    </dgm:pt>
    <dgm:pt modelId="{A654E890-F664-4D7B-89A7-F1D10EF68A7D}" type="sibTrans" cxnId="{A27D0C30-A400-4917-9FA0-74FD897B45D6}">
      <dgm:prSet/>
      <dgm:spPr/>
      <dgm:t>
        <a:bodyPr/>
        <a:lstStyle/>
        <a:p>
          <a:endParaRPr lang="hu-HU"/>
        </a:p>
      </dgm:t>
    </dgm:pt>
    <dgm:pt modelId="{3DD310A7-9962-4E8F-9459-04E559C95052}">
      <dgm:prSet phldrT="[Szöveg]" custT="1"/>
      <dgm:spPr/>
      <dgm:t>
        <a:bodyPr/>
        <a:lstStyle/>
        <a:p>
          <a:r>
            <a:rPr lang="hu-HU" sz="850" baseline="0" dirty="0">
              <a:latin typeface="+mj-lt"/>
              <a:cs typeface="Times New Roman" pitchFamily="18" charset="0"/>
            </a:rPr>
            <a:t>Az esemény céljának </a:t>
          </a:r>
          <a:r>
            <a:rPr lang="hu-HU" sz="850" baseline="0" dirty="0" smtClean="0">
              <a:latin typeface="+mj-lt"/>
              <a:cs typeface="Times New Roman" pitchFamily="18" charset="0"/>
            </a:rPr>
            <a:t>meghatározása*</a:t>
          </a:r>
          <a:endParaRPr lang="hu-HU" sz="850" baseline="0" dirty="0">
            <a:latin typeface="+mj-lt"/>
            <a:cs typeface="Times New Roman" pitchFamily="18" charset="0"/>
          </a:endParaRPr>
        </a:p>
      </dgm:t>
    </dgm:pt>
    <dgm:pt modelId="{F30B6F58-87E6-4BCB-908B-D1C3DD9FBA38}" type="parTrans" cxnId="{06B26004-F79A-42A2-9731-124CD7D1C05F}">
      <dgm:prSet/>
      <dgm:spPr/>
      <dgm:t>
        <a:bodyPr/>
        <a:lstStyle/>
        <a:p>
          <a:endParaRPr lang="hu-HU"/>
        </a:p>
      </dgm:t>
    </dgm:pt>
    <dgm:pt modelId="{3FB2C982-1401-4491-A141-C2EFB570DBF1}" type="sibTrans" cxnId="{06B26004-F79A-42A2-9731-124CD7D1C05F}">
      <dgm:prSet/>
      <dgm:spPr/>
      <dgm:t>
        <a:bodyPr/>
        <a:lstStyle/>
        <a:p>
          <a:endParaRPr lang="hu-HU"/>
        </a:p>
      </dgm:t>
    </dgm:pt>
    <dgm:pt modelId="{89557260-655A-4CC1-8C58-B0F81472FB5D}">
      <dgm:prSet phldrT="[Szöveg]" custT="1"/>
      <dgm:spPr/>
      <dgm:t>
        <a:bodyPr/>
        <a:lstStyle/>
        <a:p>
          <a:r>
            <a:rPr lang="hu-HU" sz="1050" b="1" dirty="0">
              <a:latin typeface="+mj-lt"/>
              <a:cs typeface="Times New Roman" pitchFamily="18" charset="0"/>
            </a:rPr>
            <a:t>ELŐKÉSZÜLETEK, SZERVEZÉS</a:t>
          </a:r>
        </a:p>
      </dgm:t>
    </dgm:pt>
    <dgm:pt modelId="{43759F0F-D556-4061-A3C5-F31B9FF7A36F}" type="parTrans" cxnId="{9716D815-DB9A-46FE-AE80-6B1E9313ABE4}">
      <dgm:prSet/>
      <dgm:spPr/>
      <dgm:t>
        <a:bodyPr/>
        <a:lstStyle/>
        <a:p>
          <a:endParaRPr lang="hu-HU"/>
        </a:p>
      </dgm:t>
    </dgm:pt>
    <dgm:pt modelId="{8862470B-E484-4E44-BEBB-CA64D2F7F28C}" type="sibTrans" cxnId="{9716D815-DB9A-46FE-AE80-6B1E9313ABE4}">
      <dgm:prSet/>
      <dgm:spPr/>
      <dgm:t>
        <a:bodyPr/>
        <a:lstStyle/>
        <a:p>
          <a:endParaRPr lang="hu-HU"/>
        </a:p>
      </dgm:t>
    </dgm:pt>
    <dgm:pt modelId="{00A2A719-DA5B-490B-B2CB-4998459D71C9}">
      <dgm:prSet phldrT="[Szöveg]"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 ütemterv, forgatókönyv elkészítése</a:t>
          </a:r>
        </a:p>
      </dgm:t>
    </dgm:pt>
    <dgm:pt modelId="{495D92E7-9679-4BBF-9C8A-1E9CC4999998}" type="parTrans" cxnId="{14F308D1-5245-46E6-9CB3-9C5F082D4FA7}">
      <dgm:prSet/>
      <dgm:spPr/>
      <dgm:t>
        <a:bodyPr/>
        <a:lstStyle/>
        <a:p>
          <a:endParaRPr lang="hu-HU"/>
        </a:p>
      </dgm:t>
    </dgm:pt>
    <dgm:pt modelId="{BBCEA26F-A55C-4FDA-8710-1ADBC2BD3433}" type="sibTrans" cxnId="{14F308D1-5245-46E6-9CB3-9C5F082D4FA7}">
      <dgm:prSet/>
      <dgm:spPr/>
      <dgm:t>
        <a:bodyPr/>
        <a:lstStyle/>
        <a:p>
          <a:endParaRPr lang="hu-HU"/>
        </a:p>
      </dgm:t>
    </dgm:pt>
    <dgm:pt modelId="{9602F1E5-CAF0-4926-84B0-8BB60D504BF0}">
      <dgm:prSet phldrT="[Szöveg]"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pénzügyi helyzet tisztázása</a:t>
          </a:r>
        </a:p>
      </dgm:t>
    </dgm:pt>
    <dgm:pt modelId="{9A149025-B563-43BA-BB6D-F47BAAB1FD81}" type="parTrans" cxnId="{65EFCB8D-E7CE-4783-87B4-0DD045C57680}">
      <dgm:prSet/>
      <dgm:spPr/>
      <dgm:t>
        <a:bodyPr/>
        <a:lstStyle/>
        <a:p>
          <a:endParaRPr lang="hu-HU"/>
        </a:p>
      </dgm:t>
    </dgm:pt>
    <dgm:pt modelId="{0F6ACC52-A1D5-4747-9145-41E13DB2390B}" type="sibTrans" cxnId="{65EFCB8D-E7CE-4783-87B4-0DD045C57680}">
      <dgm:prSet/>
      <dgm:spPr/>
      <dgm:t>
        <a:bodyPr/>
        <a:lstStyle/>
        <a:p>
          <a:endParaRPr lang="hu-HU"/>
        </a:p>
      </dgm:t>
    </dgm:pt>
    <dgm:pt modelId="{FCEE6ECB-E072-4B24-B830-7F40026ED77E}">
      <dgm:prSet custT="1"/>
      <dgm:spPr/>
      <dgm:t>
        <a:bodyPr/>
        <a:lstStyle/>
        <a:p>
          <a:r>
            <a:rPr lang="hu-HU" sz="1050" b="1" dirty="0">
              <a:latin typeface="+mj-lt"/>
              <a:cs typeface="Times New Roman" pitchFamily="18" charset="0"/>
            </a:rPr>
            <a:t>LEBONYOLÍTÁS</a:t>
          </a:r>
        </a:p>
      </dgm:t>
    </dgm:pt>
    <dgm:pt modelId="{0D59254A-1D48-43EF-BF8A-365973D23E02}" type="parTrans" cxnId="{7CBD74B7-819C-48E3-865D-29E647B9631A}">
      <dgm:prSet/>
      <dgm:spPr/>
      <dgm:t>
        <a:bodyPr/>
        <a:lstStyle/>
        <a:p>
          <a:endParaRPr lang="hu-HU"/>
        </a:p>
      </dgm:t>
    </dgm:pt>
    <dgm:pt modelId="{FA93A23F-66B9-46C5-BEB3-DC356260F400}" type="sibTrans" cxnId="{7CBD74B7-819C-48E3-865D-29E647B9631A}">
      <dgm:prSet/>
      <dgm:spPr/>
      <dgm:t>
        <a:bodyPr/>
        <a:lstStyle/>
        <a:p>
          <a:endParaRPr lang="hu-HU"/>
        </a:p>
      </dgm:t>
    </dgm:pt>
    <dgm:pt modelId="{396476BD-063A-459E-9296-DA10FCF070D2}">
      <dgm:prSet custT="1"/>
      <dgm:spPr/>
      <dgm:t>
        <a:bodyPr/>
        <a:lstStyle/>
        <a:p>
          <a:r>
            <a:rPr lang="hu-HU" sz="1050" b="1" dirty="0">
              <a:latin typeface="+mj-lt"/>
              <a:cs typeface="Times New Roman" pitchFamily="18" charset="0"/>
            </a:rPr>
            <a:t>UTÓMUNKÁLATOK</a:t>
          </a:r>
        </a:p>
      </dgm:t>
    </dgm:pt>
    <dgm:pt modelId="{191681BB-97F8-4D7D-9EA6-90B774200A01}" type="parTrans" cxnId="{7820C201-E652-44A5-A2F0-C58FF26BCE93}">
      <dgm:prSet/>
      <dgm:spPr/>
      <dgm:t>
        <a:bodyPr/>
        <a:lstStyle/>
        <a:p>
          <a:endParaRPr lang="hu-HU"/>
        </a:p>
      </dgm:t>
    </dgm:pt>
    <dgm:pt modelId="{BAE9376C-A336-449D-A603-D97F21982A64}" type="sibTrans" cxnId="{7820C201-E652-44A5-A2F0-C58FF26BCE93}">
      <dgm:prSet/>
      <dgm:spPr/>
      <dgm:t>
        <a:bodyPr/>
        <a:lstStyle/>
        <a:p>
          <a:endParaRPr lang="hu-HU"/>
        </a:p>
      </dgm:t>
    </dgm:pt>
    <dgm:pt modelId="{779A0D8F-778A-47EA-8129-604F5B3686BD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vendégek fogadása</a:t>
          </a:r>
        </a:p>
      </dgm:t>
    </dgm:pt>
    <dgm:pt modelId="{A88E8F15-8BA3-4F05-8C62-4FF29B734145}" type="parTrans" cxnId="{12142A36-D5B0-42D3-A44B-E3291552923A}">
      <dgm:prSet/>
      <dgm:spPr/>
      <dgm:t>
        <a:bodyPr/>
        <a:lstStyle/>
        <a:p>
          <a:endParaRPr lang="hu-HU"/>
        </a:p>
      </dgm:t>
    </dgm:pt>
    <dgm:pt modelId="{810E4DF1-EB32-4B76-95FA-6A3671A86368}" type="sibTrans" cxnId="{12142A36-D5B0-42D3-A44B-E3291552923A}">
      <dgm:prSet/>
      <dgm:spPr/>
      <dgm:t>
        <a:bodyPr/>
        <a:lstStyle/>
        <a:p>
          <a:endParaRPr lang="hu-HU"/>
        </a:p>
      </dgm:t>
    </dgm:pt>
    <dgm:pt modelId="{1B4FE1F4-581D-4D16-BE18-CE871B8A28B5}">
      <dgm:prSet custT="1"/>
      <dgm:spPr/>
      <dgm:t>
        <a:bodyPr/>
        <a:lstStyle/>
        <a:p>
          <a:r>
            <a:rPr lang="hu-HU" sz="850" dirty="0" smtClean="0">
              <a:latin typeface="+mj-lt"/>
              <a:cs typeface="Times New Roman" pitchFamily="18" charset="0"/>
            </a:rPr>
            <a:t>A dokumentációval kapcsolatos tennivalók</a:t>
          </a:r>
          <a:endParaRPr lang="hu-HU" sz="850" dirty="0">
            <a:latin typeface="+mj-lt"/>
            <a:cs typeface="Times New Roman" pitchFamily="18" charset="0"/>
          </a:endParaRPr>
        </a:p>
      </dgm:t>
    </dgm:pt>
    <dgm:pt modelId="{F3F31B95-A4AF-46F5-84C1-799F735A3292}" type="parTrans" cxnId="{2B4483AF-6ED7-47CE-BBB8-52D307B2B157}">
      <dgm:prSet/>
      <dgm:spPr/>
      <dgm:t>
        <a:bodyPr/>
        <a:lstStyle/>
        <a:p>
          <a:endParaRPr lang="hu-HU"/>
        </a:p>
      </dgm:t>
    </dgm:pt>
    <dgm:pt modelId="{170E4B01-B16B-4023-A2FE-BD46F37852B6}" type="sibTrans" cxnId="{2B4483AF-6ED7-47CE-BBB8-52D307B2B157}">
      <dgm:prSet/>
      <dgm:spPr/>
      <dgm:t>
        <a:bodyPr/>
        <a:lstStyle/>
        <a:p>
          <a:endParaRPr lang="hu-HU"/>
        </a:p>
      </dgm:t>
    </dgm:pt>
    <dgm:pt modelId="{FDEBFE9B-BB35-4D60-9447-850A175F556F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előadó, oktató fogadása</a:t>
          </a:r>
        </a:p>
      </dgm:t>
    </dgm:pt>
    <dgm:pt modelId="{BA312FCC-B26C-4276-B133-176D1EABBE4F}" type="parTrans" cxnId="{66023A02-BB12-4CE1-B179-3BDE55EFDFBC}">
      <dgm:prSet/>
      <dgm:spPr/>
      <dgm:t>
        <a:bodyPr/>
        <a:lstStyle/>
        <a:p>
          <a:endParaRPr lang="hu-HU"/>
        </a:p>
      </dgm:t>
    </dgm:pt>
    <dgm:pt modelId="{76DADF3E-1A17-488D-AA64-97E29C656659}" type="sibTrans" cxnId="{66023A02-BB12-4CE1-B179-3BDE55EFDFBC}">
      <dgm:prSet/>
      <dgm:spPr/>
      <dgm:t>
        <a:bodyPr/>
        <a:lstStyle/>
        <a:p>
          <a:endParaRPr lang="hu-HU"/>
        </a:p>
      </dgm:t>
    </dgm:pt>
    <dgm:pt modelId="{D339DF47-6E89-43DB-9531-E2EA50D4C15F}">
      <dgm:prSet custT="1"/>
      <dgm:spPr/>
      <dgm:t>
        <a:bodyPr/>
        <a:lstStyle/>
        <a:p>
          <a:r>
            <a:rPr lang="hu-HU" sz="850" dirty="0" smtClean="0">
              <a:latin typeface="+mj-lt"/>
              <a:cs typeface="Times New Roman" pitchFamily="18" charset="0"/>
            </a:rPr>
            <a:t>Pénzügyi elszámolás</a:t>
          </a:r>
          <a:endParaRPr lang="hu-HU" sz="850" dirty="0">
            <a:latin typeface="+mj-lt"/>
            <a:cs typeface="Times New Roman" pitchFamily="18" charset="0"/>
          </a:endParaRPr>
        </a:p>
      </dgm:t>
    </dgm:pt>
    <dgm:pt modelId="{4A47D667-83F2-4C72-8291-FA9F3CE765C7}" type="parTrans" cxnId="{DD00C4C4-625A-470E-9820-4A86886E7601}">
      <dgm:prSet/>
      <dgm:spPr/>
      <dgm:t>
        <a:bodyPr/>
        <a:lstStyle/>
        <a:p>
          <a:endParaRPr lang="hu-HU"/>
        </a:p>
      </dgm:t>
    </dgm:pt>
    <dgm:pt modelId="{FE91233E-AF9F-482A-86A1-7DC3575B22F1}" type="sibTrans" cxnId="{DD00C4C4-625A-470E-9820-4A86886E7601}">
      <dgm:prSet/>
      <dgm:spPr/>
      <dgm:t>
        <a:bodyPr/>
        <a:lstStyle/>
        <a:p>
          <a:endParaRPr lang="hu-HU"/>
        </a:p>
      </dgm:t>
    </dgm:pt>
    <dgm:pt modelId="{75D3E1EA-F7D3-4616-A1C0-01F3E29E4F47}">
      <dgm:prSet custT="1"/>
      <dgm:spPr/>
      <dgm:t>
        <a:bodyPr/>
        <a:lstStyle/>
        <a:p>
          <a:r>
            <a:rPr lang="hu-HU" sz="850" baseline="0" dirty="0">
              <a:latin typeface="+mj-lt"/>
              <a:cs typeface="Times New Roman" pitchFamily="18" charset="0"/>
            </a:rPr>
            <a:t>A célközönség </a:t>
          </a:r>
          <a:r>
            <a:rPr lang="hu-HU" sz="850" baseline="0" dirty="0" smtClean="0">
              <a:latin typeface="+mj-lt"/>
              <a:cs typeface="Times New Roman" pitchFamily="18" charset="0"/>
            </a:rPr>
            <a:t>meghatározása*</a:t>
          </a:r>
          <a:endParaRPr lang="hu-HU" sz="850" baseline="0" dirty="0">
            <a:latin typeface="+mj-lt"/>
            <a:cs typeface="Times New Roman" pitchFamily="18" charset="0"/>
          </a:endParaRPr>
        </a:p>
      </dgm:t>
    </dgm:pt>
    <dgm:pt modelId="{437E539E-430F-4EC8-9FE5-C4967D5FEBD3}" type="parTrans" cxnId="{653FA073-7134-4BEE-84C9-E1EB8DEF3CCA}">
      <dgm:prSet/>
      <dgm:spPr/>
      <dgm:t>
        <a:bodyPr/>
        <a:lstStyle/>
        <a:p>
          <a:endParaRPr lang="hu-HU"/>
        </a:p>
      </dgm:t>
    </dgm:pt>
    <dgm:pt modelId="{33333DE6-9921-4B0C-940F-F22A5BFAA528}" type="sibTrans" cxnId="{653FA073-7134-4BEE-84C9-E1EB8DEF3CCA}">
      <dgm:prSet/>
      <dgm:spPr/>
      <dgm:t>
        <a:bodyPr/>
        <a:lstStyle/>
        <a:p>
          <a:endParaRPr lang="hu-HU"/>
        </a:p>
      </dgm:t>
    </dgm:pt>
    <dgm:pt modelId="{1B127365-F6B8-4F30-9E57-7785FF96172B}">
      <dgm:prSet custT="1"/>
      <dgm:spPr/>
      <dgm:t>
        <a:bodyPr/>
        <a:lstStyle/>
        <a:p>
          <a:r>
            <a:rPr lang="hu-HU" sz="850" baseline="0" dirty="0">
              <a:latin typeface="+mj-lt"/>
              <a:cs typeface="Times New Roman" pitchFamily="18" charset="0"/>
            </a:rPr>
            <a:t>Az esemény típusának </a:t>
          </a:r>
          <a:r>
            <a:rPr lang="hu-HU" sz="850" baseline="0" dirty="0" smtClean="0">
              <a:latin typeface="+mj-lt"/>
              <a:cs typeface="Times New Roman" pitchFamily="18" charset="0"/>
            </a:rPr>
            <a:t>meghatározása*</a:t>
          </a:r>
          <a:endParaRPr lang="hu-HU" sz="850" baseline="0" dirty="0">
            <a:latin typeface="+mj-lt"/>
            <a:cs typeface="Times New Roman" pitchFamily="18" charset="0"/>
          </a:endParaRPr>
        </a:p>
      </dgm:t>
    </dgm:pt>
    <dgm:pt modelId="{5AB7D3C0-25E8-4769-933F-20E7A812B4E0}" type="parTrans" cxnId="{74AB1418-3B5C-43CB-86A0-2071AECF07B0}">
      <dgm:prSet/>
      <dgm:spPr/>
      <dgm:t>
        <a:bodyPr/>
        <a:lstStyle/>
        <a:p>
          <a:endParaRPr lang="hu-HU"/>
        </a:p>
      </dgm:t>
    </dgm:pt>
    <dgm:pt modelId="{AF2727FE-39D3-4173-A6CD-5952AE2EE6F8}" type="sibTrans" cxnId="{74AB1418-3B5C-43CB-86A0-2071AECF07B0}">
      <dgm:prSet/>
      <dgm:spPr/>
      <dgm:t>
        <a:bodyPr/>
        <a:lstStyle/>
        <a:p>
          <a:endParaRPr lang="hu-HU"/>
        </a:p>
      </dgm:t>
    </dgm:pt>
    <dgm:pt modelId="{07FF968D-4A80-44F5-A3CD-FC679E17A9F3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pénzügyi helyzet felmérése, költségvetési terv </a:t>
          </a:r>
          <a:r>
            <a:rPr lang="hu-HU" sz="850" dirty="0" smtClean="0">
              <a:latin typeface="+mj-lt"/>
              <a:cs typeface="Times New Roman" pitchFamily="18" charset="0"/>
            </a:rPr>
            <a:t>készítése*</a:t>
          </a:r>
          <a:endParaRPr lang="hu-HU" sz="850" dirty="0">
            <a:latin typeface="+mj-lt"/>
            <a:cs typeface="Times New Roman" pitchFamily="18" charset="0"/>
          </a:endParaRPr>
        </a:p>
      </dgm:t>
    </dgm:pt>
    <dgm:pt modelId="{6797AA68-AEEB-4E50-B083-5B440A1DE529}" type="parTrans" cxnId="{EA1EF99C-0C25-40FE-83E5-71BC0C7933BC}">
      <dgm:prSet/>
      <dgm:spPr/>
      <dgm:t>
        <a:bodyPr/>
        <a:lstStyle/>
        <a:p>
          <a:endParaRPr lang="hu-HU"/>
        </a:p>
      </dgm:t>
    </dgm:pt>
    <dgm:pt modelId="{F9FF4CB4-754F-47E0-A03D-FCD3A337E4D9}" type="sibTrans" cxnId="{EA1EF99C-0C25-40FE-83E5-71BC0C7933BC}">
      <dgm:prSet/>
      <dgm:spPr/>
      <dgm:t>
        <a:bodyPr/>
        <a:lstStyle/>
        <a:p>
          <a:endParaRPr lang="hu-HU"/>
        </a:p>
      </dgm:t>
    </dgm:pt>
    <dgm:pt modelId="{DE78D938-C622-4CF5-A3C1-824F641BEB83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előadó, oktató kiválasztása</a:t>
          </a:r>
        </a:p>
      </dgm:t>
    </dgm:pt>
    <dgm:pt modelId="{B29CFBA9-EC34-4A1B-B9DB-7F7DEAC322FF}" type="parTrans" cxnId="{3C5CBA33-290F-4069-9061-BBB74C6DBC37}">
      <dgm:prSet/>
      <dgm:spPr/>
      <dgm:t>
        <a:bodyPr/>
        <a:lstStyle/>
        <a:p>
          <a:endParaRPr lang="hu-HU"/>
        </a:p>
      </dgm:t>
    </dgm:pt>
    <dgm:pt modelId="{9D1FA518-E636-486E-9008-FC465C5E524B}" type="sibTrans" cxnId="{3C5CBA33-290F-4069-9061-BBB74C6DBC37}">
      <dgm:prSet/>
      <dgm:spPr/>
      <dgm:t>
        <a:bodyPr/>
        <a:lstStyle/>
        <a:p>
          <a:endParaRPr lang="hu-HU"/>
        </a:p>
      </dgm:t>
    </dgm:pt>
    <dgm:pt modelId="{61CCF142-3C29-44FF-AF13-CD5831996E65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helyszín </a:t>
          </a:r>
          <a:r>
            <a:rPr lang="hu-HU" sz="850" dirty="0" smtClean="0">
              <a:latin typeface="+mj-lt"/>
              <a:cs typeface="Times New Roman" pitchFamily="18" charset="0"/>
            </a:rPr>
            <a:t>kiválasztása*</a:t>
          </a:r>
          <a:endParaRPr lang="hu-HU" sz="850" dirty="0">
            <a:latin typeface="+mj-lt"/>
            <a:cs typeface="Times New Roman" pitchFamily="18" charset="0"/>
          </a:endParaRPr>
        </a:p>
      </dgm:t>
    </dgm:pt>
    <dgm:pt modelId="{D24DD42E-B959-4B1E-BFDA-47826F3EDAE6}" type="parTrans" cxnId="{C0D4A4AE-BE10-4AC1-B3E6-F5FDC57F58E6}">
      <dgm:prSet/>
      <dgm:spPr/>
      <dgm:t>
        <a:bodyPr/>
        <a:lstStyle/>
        <a:p>
          <a:endParaRPr lang="hu-HU"/>
        </a:p>
      </dgm:t>
    </dgm:pt>
    <dgm:pt modelId="{E8452C31-C498-4756-8A94-679BD784C83A}" type="sibTrans" cxnId="{C0D4A4AE-BE10-4AC1-B3E6-F5FDC57F58E6}">
      <dgm:prSet/>
      <dgm:spPr/>
      <dgm:t>
        <a:bodyPr/>
        <a:lstStyle/>
        <a:p>
          <a:endParaRPr lang="hu-HU"/>
        </a:p>
      </dgm:t>
    </dgm:pt>
    <dgm:pt modelId="{139826F8-21AF-4297-A101-54FD5F12FA33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</a:t>
          </a:r>
          <a:r>
            <a:rPr lang="hu-HU" sz="850" dirty="0" err="1">
              <a:latin typeface="+mj-lt"/>
              <a:cs typeface="Times New Roman" pitchFamily="18" charset="0"/>
            </a:rPr>
            <a:t>infrastuktúra-</a:t>
          </a:r>
          <a:r>
            <a:rPr lang="hu-HU" sz="850" dirty="0">
              <a:latin typeface="+mj-lt"/>
              <a:cs typeface="Times New Roman" pitchFamily="18" charset="0"/>
            </a:rPr>
            <a:t> és az eszközigény meghatározása</a:t>
          </a:r>
        </a:p>
      </dgm:t>
    </dgm:pt>
    <dgm:pt modelId="{928E12A2-0C5A-4866-9821-F18203B225F5}" type="parTrans" cxnId="{894E72F6-F5F7-4994-A203-3CE24BA3D5C1}">
      <dgm:prSet/>
      <dgm:spPr/>
      <dgm:t>
        <a:bodyPr/>
        <a:lstStyle/>
        <a:p>
          <a:endParaRPr lang="hu-HU"/>
        </a:p>
      </dgm:t>
    </dgm:pt>
    <dgm:pt modelId="{3EFFDFF1-C0D9-4AC6-8EFE-24EF6063438F}" type="sibTrans" cxnId="{894E72F6-F5F7-4994-A203-3CE24BA3D5C1}">
      <dgm:prSet/>
      <dgm:spPr/>
      <dgm:t>
        <a:bodyPr/>
        <a:lstStyle/>
        <a:p>
          <a:endParaRPr lang="hu-HU"/>
        </a:p>
      </dgm:t>
    </dgm:pt>
    <dgm:pt modelId="{4478FD83-BF02-473C-BDA0-649D15751DE2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időpont, időtartam </a:t>
          </a:r>
          <a:r>
            <a:rPr lang="hu-HU" sz="850" dirty="0" smtClean="0">
              <a:latin typeface="+mj-lt"/>
              <a:cs typeface="Times New Roman" pitchFamily="18" charset="0"/>
            </a:rPr>
            <a:t>meghatározása*</a:t>
          </a:r>
          <a:endParaRPr lang="hu-HU" sz="850" dirty="0">
            <a:latin typeface="+mj-lt"/>
            <a:cs typeface="Times New Roman" pitchFamily="18" charset="0"/>
          </a:endParaRPr>
        </a:p>
      </dgm:t>
    </dgm:pt>
    <dgm:pt modelId="{C4D1946C-F3AD-417E-99FE-E0D4D4CC32B4}" type="parTrans" cxnId="{FF3BAA88-F822-4C63-9476-FD4011F7EB2D}">
      <dgm:prSet/>
      <dgm:spPr/>
      <dgm:t>
        <a:bodyPr/>
        <a:lstStyle/>
        <a:p>
          <a:endParaRPr lang="hu-HU"/>
        </a:p>
      </dgm:t>
    </dgm:pt>
    <dgm:pt modelId="{C45B36A2-82C5-43F1-AA67-F88C1D3418AF}" type="sibTrans" cxnId="{FF3BAA88-F822-4C63-9476-FD4011F7EB2D}">
      <dgm:prSet/>
      <dgm:spPr/>
      <dgm:t>
        <a:bodyPr/>
        <a:lstStyle/>
        <a:p>
          <a:endParaRPr lang="hu-HU"/>
        </a:p>
      </dgm:t>
    </dgm:pt>
    <dgm:pt modelId="{A3E1EBA0-D452-4053-A1CE-E37987213731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esemény stílusának </a:t>
          </a:r>
          <a:r>
            <a:rPr lang="hu-HU" sz="850" dirty="0" smtClean="0">
              <a:latin typeface="+mj-lt"/>
              <a:cs typeface="Times New Roman" pitchFamily="18" charset="0"/>
            </a:rPr>
            <a:t>meghatározása*</a:t>
          </a:r>
          <a:endParaRPr lang="hu-HU" sz="850" dirty="0">
            <a:latin typeface="+mj-lt"/>
            <a:cs typeface="Times New Roman" pitchFamily="18" charset="0"/>
          </a:endParaRPr>
        </a:p>
      </dgm:t>
    </dgm:pt>
    <dgm:pt modelId="{32A9C798-3D71-418A-B7B0-EE4A28CDAD57}" type="parTrans" cxnId="{4D884EAB-B5F3-4203-82DB-DD8A726EFB0B}">
      <dgm:prSet/>
      <dgm:spPr/>
      <dgm:t>
        <a:bodyPr/>
        <a:lstStyle/>
        <a:p>
          <a:endParaRPr lang="hu-HU"/>
        </a:p>
      </dgm:t>
    </dgm:pt>
    <dgm:pt modelId="{AE9C763B-4DC3-47FB-880D-C3581B864962}" type="sibTrans" cxnId="{4D884EAB-B5F3-4203-82DB-DD8A726EFB0B}">
      <dgm:prSet/>
      <dgm:spPr/>
      <dgm:t>
        <a:bodyPr/>
        <a:lstStyle/>
        <a:p>
          <a:endParaRPr lang="hu-HU"/>
        </a:p>
      </dgm:t>
    </dgm:pt>
    <dgm:pt modelId="{6809AB6C-A7AF-4B33-A741-BC7FD573F7EF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esemény reklámozásának </a:t>
          </a:r>
          <a:r>
            <a:rPr lang="hu-HU" sz="850" dirty="0" smtClean="0">
              <a:latin typeface="+mj-lt"/>
              <a:cs typeface="Times New Roman" pitchFamily="18" charset="0"/>
            </a:rPr>
            <a:t>megtervezése*</a:t>
          </a:r>
          <a:endParaRPr lang="hu-HU" sz="850" dirty="0">
            <a:latin typeface="+mj-lt"/>
            <a:cs typeface="Times New Roman" pitchFamily="18" charset="0"/>
          </a:endParaRPr>
        </a:p>
      </dgm:t>
    </dgm:pt>
    <dgm:pt modelId="{6C1D585C-D68D-478E-B2B2-42DA9B1DE402}" type="parTrans" cxnId="{0E11F85C-13CD-4D02-9673-FAE493416F56}">
      <dgm:prSet/>
      <dgm:spPr/>
      <dgm:t>
        <a:bodyPr/>
        <a:lstStyle/>
        <a:p>
          <a:endParaRPr lang="hu-HU"/>
        </a:p>
      </dgm:t>
    </dgm:pt>
    <dgm:pt modelId="{83BE8475-A08D-493F-B3CB-1B24F68129C8}" type="sibTrans" cxnId="{0E11F85C-13CD-4D02-9673-FAE493416F56}">
      <dgm:prSet/>
      <dgm:spPr/>
      <dgm:t>
        <a:bodyPr/>
        <a:lstStyle/>
        <a:p>
          <a:endParaRPr lang="hu-HU"/>
        </a:p>
      </dgm:t>
    </dgm:pt>
    <dgm:pt modelId="{3E8287E3-B934-4B41-9432-8E8CFAC19D32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dokumentáció megtervezése</a:t>
          </a:r>
        </a:p>
      </dgm:t>
    </dgm:pt>
    <dgm:pt modelId="{0262AA4D-4B9D-42D6-845D-D6BB17B014C2}" type="parTrans" cxnId="{CD0EB7B8-D04F-4CCC-9A9E-4F53D349226F}">
      <dgm:prSet/>
      <dgm:spPr/>
      <dgm:t>
        <a:bodyPr/>
        <a:lstStyle/>
        <a:p>
          <a:endParaRPr lang="hu-HU"/>
        </a:p>
      </dgm:t>
    </dgm:pt>
    <dgm:pt modelId="{B0D7FC20-682F-4BAC-84CF-2DF4FE630232}" type="sibTrans" cxnId="{CD0EB7B8-D04F-4CCC-9A9E-4F53D349226F}">
      <dgm:prSet/>
      <dgm:spPr/>
      <dgm:t>
        <a:bodyPr/>
        <a:lstStyle/>
        <a:p>
          <a:endParaRPr lang="hu-HU"/>
        </a:p>
      </dgm:t>
    </dgm:pt>
    <dgm:pt modelId="{79109042-C65F-4D34-8C34-0A8D98D7BFE6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előadó, oktató körüli teendők</a:t>
          </a:r>
        </a:p>
      </dgm:t>
    </dgm:pt>
    <dgm:pt modelId="{69D8BEDF-23B0-4940-AB3A-FFBC5394DE23}" type="parTrans" cxnId="{EDA5C239-A0C7-4ED7-B942-04C098669059}">
      <dgm:prSet/>
      <dgm:spPr/>
      <dgm:t>
        <a:bodyPr/>
        <a:lstStyle/>
        <a:p>
          <a:endParaRPr lang="hu-HU"/>
        </a:p>
      </dgm:t>
    </dgm:pt>
    <dgm:pt modelId="{DD04229C-E1BC-4F27-98FD-496C2EE181DA}" type="sibTrans" cxnId="{EDA5C239-A0C7-4ED7-B942-04C098669059}">
      <dgm:prSet/>
      <dgm:spPr/>
      <dgm:t>
        <a:bodyPr/>
        <a:lstStyle/>
        <a:p>
          <a:endParaRPr lang="hu-HU"/>
        </a:p>
      </dgm:t>
    </dgm:pt>
    <dgm:pt modelId="{8478BBCD-2951-4D1A-98CF-B9BA3F913898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tematika, műsor, órarend elkészítése, egyeztetése</a:t>
          </a:r>
        </a:p>
      </dgm:t>
    </dgm:pt>
    <dgm:pt modelId="{F0C483F2-257F-4AC1-8B63-BC54CE598ABB}" type="parTrans" cxnId="{EA152F58-00AB-4CB7-B8AC-B25D45D017F9}">
      <dgm:prSet/>
      <dgm:spPr/>
      <dgm:t>
        <a:bodyPr/>
        <a:lstStyle/>
        <a:p>
          <a:endParaRPr lang="hu-HU"/>
        </a:p>
      </dgm:t>
    </dgm:pt>
    <dgm:pt modelId="{80FC8076-923A-4023-94A1-5A8252595783}" type="sibTrans" cxnId="{EA152F58-00AB-4CB7-B8AC-B25D45D017F9}">
      <dgm:prSet/>
      <dgm:spPr/>
      <dgm:t>
        <a:bodyPr/>
        <a:lstStyle/>
        <a:p>
          <a:endParaRPr lang="hu-HU"/>
        </a:p>
      </dgm:t>
    </dgm:pt>
    <dgm:pt modelId="{CABEE6E8-A5C8-4053-A001-337C3C5A4B40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helyszínnel kapcsolatos tennivalók</a:t>
          </a:r>
        </a:p>
      </dgm:t>
    </dgm:pt>
    <dgm:pt modelId="{6E19356A-06A4-4D2D-80A6-5E932F6ABC57}" type="parTrans" cxnId="{5D0BCAE3-0211-4A6B-889D-CF63B883AD70}">
      <dgm:prSet/>
      <dgm:spPr/>
      <dgm:t>
        <a:bodyPr/>
        <a:lstStyle/>
        <a:p>
          <a:endParaRPr lang="hu-HU"/>
        </a:p>
      </dgm:t>
    </dgm:pt>
    <dgm:pt modelId="{9AE2BFBF-422D-4A15-BAE9-3FBFCB964538}" type="sibTrans" cxnId="{5D0BCAE3-0211-4A6B-889D-CF63B883AD70}">
      <dgm:prSet/>
      <dgm:spPr/>
      <dgm:t>
        <a:bodyPr/>
        <a:lstStyle/>
        <a:p>
          <a:endParaRPr lang="hu-HU"/>
        </a:p>
      </dgm:t>
    </dgm:pt>
    <dgm:pt modelId="{C452D7A9-7B73-45C7-A847-F8732A03749F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infrastruktúrával és az eszközökkel kapcsolatos feladatok</a:t>
          </a:r>
        </a:p>
      </dgm:t>
    </dgm:pt>
    <dgm:pt modelId="{F8631BCF-43D7-4188-BE05-832804700F51}" type="parTrans" cxnId="{030ED6AB-0F1C-4068-B641-5A7840805765}">
      <dgm:prSet/>
      <dgm:spPr/>
      <dgm:t>
        <a:bodyPr/>
        <a:lstStyle/>
        <a:p>
          <a:endParaRPr lang="hu-HU"/>
        </a:p>
      </dgm:t>
    </dgm:pt>
    <dgm:pt modelId="{081D33D7-454B-445A-BD1D-F9E4A5FF95BB}" type="sibTrans" cxnId="{030ED6AB-0F1C-4068-B641-5A7840805765}">
      <dgm:prSet/>
      <dgm:spPr/>
      <dgm:t>
        <a:bodyPr/>
        <a:lstStyle/>
        <a:p>
          <a:endParaRPr lang="hu-HU"/>
        </a:p>
      </dgm:t>
    </dgm:pt>
    <dgm:pt modelId="{A58E2802-5A26-477D-958D-066ECCEC3257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étel/ital biztosítása</a:t>
          </a:r>
        </a:p>
      </dgm:t>
    </dgm:pt>
    <dgm:pt modelId="{32524C6B-422E-4D8A-A8CD-6F4FB493F144}" type="parTrans" cxnId="{EE50AF79-42B6-4A59-AFF9-ED6A7E1E50DA}">
      <dgm:prSet/>
      <dgm:spPr/>
      <dgm:t>
        <a:bodyPr/>
        <a:lstStyle/>
        <a:p>
          <a:endParaRPr lang="hu-HU"/>
        </a:p>
      </dgm:t>
    </dgm:pt>
    <dgm:pt modelId="{231FF66D-30F6-48C0-9D92-97CC89046994}" type="sibTrans" cxnId="{EE50AF79-42B6-4A59-AFF9-ED6A7E1E50DA}">
      <dgm:prSet/>
      <dgm:spPr/>
      <dgm:t>
        <a:bodyPr/>
        <a:lstStyle/>
        <a:p>
          <a:endParaRPr lang="hu-HU"/>
        </a:p>
      </dgm:t>
    </dgm:pt>
    <dgm:pt modelId="{C63F3CA3-8EDE-4A83-9B2F-2EEC3B923F46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vendégekkel kapcsolatos teendők</a:t>
          </a:r>
        </a:p>
      </dgm:t>
    </dgm:pt>
    <dgm:pt modelId="{10B8C7A6-EEA3-49FA-B25C-C9F7AB200578}" type="parTrans" cxnId="{747FF52B-C7D8-422D-A819-44C8E4A3A923}">
      <dgm:prSet/>
      <dgm:spPr/>
      <dgm:t>
        <a:bodyPr/>
        <a:lstStyle/>
        <a:p>
          <a:endParaRPr lang="hu-HU"/>
        </a:p>
      </dgm:t>
    </dgm:pt>
    <dgm:pt modelId="{80CD4220-1438-4F2E-81F9-45A90547226B}" type="sibTrans" cxnId="{747FF52B-C7D8-422D-A819-44C8E4A3A923}">
      <dgm:prSet/>
      <dgm:spPr/>
      <dgm:t>
        <a:bodyPr/>
        <a:lstStyle/>
        <a:p>
          <a:endParaRPr lang="hu-HU"/>
        </a:p>
      </dgm:t>
    </dgm:pt>
    <dgm:pt modelId="{45068FB4-00F3-4C13-BB1D-8C80AD102AAD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esemény reklámozásának kivitelezése</a:t>
          </a:r>
        </a:p>
      </dgm:t>
    </dgm:pt>
    <dgm:pt modelId="{AFF3A56D-3619-4510-A39B-9E1DD6BCE488}" type="parTrans" cxnId="{EEA5BDD1-70AF-455C-B39C-C984F7ADCEF7}">
      <dgm:prSet/>
      <dgm:spPr/>
      <dgm:t>
        <a:bodyPr/>
        <a:lstStyle/>
        <a:p>
          <a:endParaRPr lang="hu-HU"/>
        </a:p>
      </dgm:t>
    </dgm:pt>
    <dgm:pt modelId="{2509FB88-112D-4AA5-BD58-CFCD8BE716E5}" type="sibTrans" cxnId="{EEA5BDD1-70AF-455C-B39C-C984F7ADCEF7}">
      <dgm:prSet/>
      <dgm:spPr/>
      <dgm:t>
        <a:bodyPr/>
        <a:lstStyle/>
        <a:p>
          <a:endParaRPr lang="hu-HU"/>
        </a:p>
      </dgm:t>
    </dgm:pt>
    <dgm:pt modelId="{28CBAFF9-2639-424A-8CD9-4F6C2C9B724C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dokumentáció körüli teendők</a:t>
          </a:r>
        </a:p>
      </dgm:t>
    </dgm:pt>
    <dgm:pt modelId="{1A4652C2-45B5-4149-9CE4-F624B602EFC2}" type="parTrans" cxnId="{7EFE43A5-8798-4222-B244-C0CF72A063EE}">
      <dgm:prSet/>
      <dgm:spPr/>
      <dgm:t>
        <a:bodyPr/>
        <a:lstStyle/>
        <a:p>
          <a:endParaRPr lang="hu-HU"/>
        </a:p>
      </dgm:t>
    </dgm:pt>
    <dgm:pt modelId="{FA1AFE9B-C36C-4813-BC65-F0024786B462}" type="sibTrans" cxnId="{7EFE43A5-8798-4222-B244-C0CF72A063EE}">
      <dgm:prSet/>
      <dgm:spPr/>
      <dgm:t>
        <a:bodyPr/>
        <a:lstStyle/>
        <a:p>
          <a:endParaRPr lang="hu-HU"/>
        </a:p>
      </dgm:t>
    </dgm:pt>
    <dgm:pt modelId="{2889B46A-267D-48AB-8716-0AF223D3F078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program levezénylése</a:t>
          </a:r>
        </a:p>
      </dgm:t>
    </dgm:pt>
    <dgm:pt modelId="{21C21740-F15F-4B9F-A739-25E78A051633}" type="parTrans" cxnId="{46366F3A-1ED9-4B30-8DAB-59602F5A0A8B}">
      <dgm:prSet/>
      <dgm:spPr/>
      <dgm:t>
        <a:bodyPr/>
        <a:lstStyle/>
        <a:p>
          <a:endParaRPr lang="hu-HU"/>
        </a:p>
      </dgm:t>
    </dgm:pt>
    <dgm:pt modelId="{515F418F-CE6A-48FB-8049-74CC5509F35D}" type="sibTrans" cxnId="{46366F3A-1ED9-4B30-8DAB-59602F5A0A8B}">
      <dgm:prSet/>
      <dgm:spPr/>
      <dgm:t>
        <a:bodyPr/>
        <a:lstStyle/>
        <a:p>
          <a:endParaRPr lang="hu-HU"/>
        </a:p>
      </dgm:t>
    </dgm:pt>
    <dgm:pt modelId="{309D0C70-8216-41EC-A848-AB6F49D64E28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szerződések, számlák rendezése</a:t>
          </a:r>
        </a:p>
      </dgm:t>
    </dgm:pt>
    <dgm:pt modelId="{60BA58EE-FC87-4E45-BB02-7E2216015517}" type="parTrans" cxnId="{11C78E70-ED95-4B56-B560-0386894874F8}">
      <dgm:prSet/>
      <dgm:spPr/>
      <dgm:t>
        <a:bodyPr/>
        <a:lstStyle/>
        <a:p>
          <a:endParaRPr lang="hu-HU"/>
        </a:p>
      </dgm:t>
    </dgm:pt>
    <dgm:pt modelId="{1FA630B3-C516-441C-9694-068E44811689}" type="sibTrans" cxnId="{11C78E70-ED95-4B56-B560-0386894874F8}">
      <dgm:prSet/>
      <dgm:spPr/>
      <dgm:t>
        <a:bodyPr/>
        <a:lstStyle/>
        <a:p>
          <a:endParaRPr lang="hu-HU"/>
        </a:p>
      </dgm:t>
    </dgm:pt>
    <dgm:pt modelId="{4F76A563-1FBA-4748-8DC4-E2CAFB9E5EE2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program lezárása</a:t>
          </a:r>
        </a:p>
      </dgm:t>
    </dgm:pt>
    <dgm:pt modelId="{E5919562-2094-428C-A3BA-D86220404E0C}" type="parTrans" cxnId="{C7A1FD97-1FB6-4E2A-9328-50C7D877B951}">
      <dgm:prSet/>
      <dgm:spPr/>
      <dgm:t>
        <a:bodyPr/>
        <a:lstStyle/>
        <a:p>
          <a:endParaRPr lang="hu-HU"/>
        </a:p>
      </dgm:t>
    </dgm:pt>
    <dgm:pt modelId="{AC1F93D9-B7A0-4AED-A4FC-509880BD36A4}" type="sibTrans" cxnId="{C7A1FD97-1FB6-4E2A-9328-50C7D877B951}">
      <dgm:prSet/>
      <dgm:spPr/>
      <dgm:t>
        <a:bodyPr/>
        <a:lstStyle/>
        <a:p>
          <a:endParaRPr lang="hu-HU"/>
        </a:p>
      </dgm:t>
    </dgm:pt>
    <dgm:pt modelId="{42FE1FE5-D78B-4981-9C50-EF24BC13E4B8}">
      <dgm:prSet custT="1"/>
      <dgm:spPr/>
      <dgm:t>
        <a:bodyPr/>
        <a:lstStyle/>
        <a:p>
          <a:r>
            <a:rPr lang="hu-HU" sz="850" dirty="0" smtClean="0">
              <a:latin typeface="+mj-lt"/>
              <a:cs typeface="Times New Roman" pitchFamily="18" charset="0"/>
            </a:rPr>
            <a:t>Értékelés, elégedettségmérés</a:t>
          </a:r>
          <a:endParaRPr lang="hu-HU" sz="850" dirty="0">
            <a:latin typeface="+mj-lt"/>
            <a:cs typeface="Times New Roman" pitchFamily="18" charset="0"/>
          </a:endParaRPr>
        </a:p>
      </dgm:t>
    </dgm:pt>
    <dgm:pt modelId="{3B761DDD-3951-4330-A375-E683A3025E35}" type="parTrans" cxnId="{A798A79D-659F-4B64-8F1C-232F2B53B070}">
      <dgm:prSet/>
      <dgm:spPr/>
      <dgm:t>
        <a:bodyPr/>
        <a:lstStyle/>
        <a:p>
          <a:endParaRPr lang="hu-HU"/>
        </a:p>
      </dgm:t>
    </dgm:pt>
    <dgm:pt modelId="{7F364A6D-F15A-49FA-BB44-4D410766040A}" type="sibTrans" cxnId="{A798A79D-659F-4B64-8F1C-232F2B53B070}">
      <dgm:prSet/>
      <dgm:spPr/>
      <dgm:t>
        <a:bodyPr/>
        <a:lstStyle/>
        <a:p>
          <a:endParaRPr lang="hu-HU"/>
        </a:p>
      </dgm:t>
    </dgm:pt>
    <dgm:pt modelId="{D04CB0BE-D558-4827-915E-CB857818B4F8}">
      <dgm:prSet custT="1"/>
      <dgm:spPr/>
      <dgm:t>
        <a:bodyPr/>
        <a:lstStyle/>
        <a:p>
          <a:r>
            <a:rPr lang="hu-HU" sz="850" dirty="0" smtClean="0">
              <a:latin typeface="+mj-lt"/>
              <a:cs typeface="Times New Roman" pitchFamily="18" charset="0"/>
            </a:rPr>
            <a:t>A köszönőlevél megírása, elküldése</a:t>
          </a:r>
          <a:endParaRPr lang="hu-HU" sz="850" dirty="0">
            <a:latin typeface="+mj-lt"/>
            <a:cs typeface="Times New Roman" pitchFamily="18" charset="0"/>
          </a:endParaRPr>
        </a:p>
      </dgm:t>
    </dgm:pt>
    <dgm:pt modelId="{3801A42B-0EB2-4845-AF4E-5E3C8C97A8EB}" type="parTrans" cxnId="{A2F9F272-C575-449D-8A1B-ED17BA171606}">
      <dgm:prSet/>
      <dgm:spPr/>
      <dgm:t>
        <a:bodyPr/>
        <a:lstStyle/>
        <a:p>
          <a:endParaRPr lang="hu-HU"/>
        </a:p>
      </dgm:t>
    </dgm:pt>
    <dgm:pt modelId="{85F48778-92B6-4F92-BFB4-4DD27F7F7A73}" type="sibTrans" cxnId="{A2F9F272-C575-449D-8A1B-ED17BA171606}">
      <dgm:prSet/>
      <dgm:spPr/>
      <dgm:t>
        <a:bodyPr/>
        <a:lstStyle/>
        <a:p>
          <a:endParaRPr lang="hu-HU"/>
        </a:p>
      </dgm:t>
    </dgm:pt>
    <dgm:pt modelId="{FAB236BA-AD08-4DCE-8C3E-8D1EF515C56C}" type="pres">
      <dgm:prSet presAssocID="{38DAA3EC-F71A-4FA8-94A1-1BBF35E96D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5DA546B-5484-4B35-A3CE-7DF76B0E2856}" type="pres">
      <dgm:prSet presAssocID="{AFEA26D1-2EFA-4C8F-BBC6-6A0CEE783B16}" presName="vertFlow" presStyleCnt="0"/>
      <dgm:spPr/>
      <dgm:t>
        <a:bodyPr/>
        <a:lstStyle/>
        <a:p>
          <a:endParaRPr lang="hu-HU"/>
        </a:p>
      </dgm:t>
    </dgm:pt>
    <dgm:pt modelId="{B2B68741-066F-4649-9F2B-EB64246AF2A7}" type="pres">
      <dgm:prSet presAssocID="{AFEA26D1-2EFA-4C8F-BBC6-6A0CEE783B16}" presName="header" presStyleLbl="node1" presStyleIdx="0" presStyleCnt="4" custLinFactNeighborX="-271" custLinFactNeighborY="-1440"/>
      <dgm:spPr/>
      <dgm:t>
        <a:bodyPr/>
        <a:lstStyle/>
        <a:p>
          <a:endParaRPr lang="hu-HU"/>
        </a:p>
      </dgm:t>
    </dgm:pt>
    <dgm:pt modelId="{56F4619F-245C-4D82-8D68-A4105279486F}" type="pres">
      <dgm:prSet presAssocID="{9BAE7F50-7403-496C-A7E1-04702C70216F}" presName="parTrans" presStyleLbl="sibTrans2D1" presStyleIdx="0" presStyleCnt="31"/>
      <dgm:spPr/>
      <dgm:t>
        <a:bodyPr/>
        <a:lstStyle/>
        <a:p>
          <a:endParaRPr lang="hu-HU"/>
        </a:p>
      </dgm:t>
    </dgm:pt>
    <dgm:pt modelId="{D03C26F9-EF15-4C2B-84AF-61C4A24ECC81}" type="pres">
      <dgm:prSet presAssocID="{E602CE55-BEFB-4785-9A30-0C9669BE410A}" presName="child" presStyleLbl="alignAccFollowNode1" presStyleIdx="0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7EAD635-F2F8-43AA-B9A8-DE5BBA46EA47}" type="pres">
      <dgm:prSet presAssocID="{A654E890-F664-4D7B-89A7-F1D10EF68A7D}" presName="sibTrans" presStyleLbl="sibTrans2D1" presStyleIdx="1" presStyleCnt="31"/>
      <dgm:spPr/>
      <dgm:t>
        <a:bodyPr/>
        <a:lstStyle/>
        <a:p>
          <a:endParaRPr lang="hu-HU"/>
        </a:p>
      </dgm:t>
    </dgm:pt>
    <dgm:pt modelId="{680D2761-A5D6-4EB3-B094-5421627DCDF7}" type="pres">
      <dgm:prSet presAssocID="{3DD310A7-9962-4E8F-9459-04E559C95052}" presName="child" presStyleLbl="alignAccFollowNode1" presStyleIdx="1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8A151D3-033B-4180-83B6-C53ABC2D845B}" type="pres">
      <dgm:prSet presAssocID="{3FB2C982-1401-4491-A141-C2EFB570DBF1}" presName="sibTrans" presStyleLbl="sibTrans2D1" presStyleIdx="2" presStyleCnt="31"/>
      <dgm:spPr/>
      <dgm:t>
        <a:bodyPr/>
        <a:lstStyle/>
        <a:p>
          <a:endParaRPr lang="hu-HU"/>
        </a:p>
      </dgm:t>
    </dgm:pt>
    <dgm:pt modelId="{04C12FC5-B937-4CED-A32A-B9068B5BDB47}" type="pres">
      <dgm:prSet presAssocID="{75D3E1EA-F7D3-4616-A1C0-01F3E29E4F47}" presName="child" presStyleLbl="alignAccFollowNode1" presStyleIdx="2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E9C0546-A226-40A2-BD61-BB86C875A66E}" type="pres">
      <dgm:prSet presAssocID="{33333DE6-9921-4B0C-940F-F22A5BFAA528}" presName="sibTrans" presStyleLbl="sibTrans2D1" presStyleIdx="3" presStyleCnt="31"/>
      <dgm:spPr/>
      <dgm:t>
        <a:bodyPr/>
        <a:lstStyle/>
        <a:p>
          <a:endParaRPr lang="hu-HU"/>
        </a:p>
      </dgm:t>
    </dgm:pt>
    <dgm:pt modelId="{DF965FCF-CA4C-46D9-A269-866899B6A45D}" type="pres">
      <dgm:prSet presAssocID="{1B127365-F6B8-4F30-9E57-7785FF96172B}" presName="child" presStyleLbl="alignAccFollowNode1" presStyleIdx="3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E910C02-79A4-48AB-9F9D-7BDE78FAA68D}" type="pres">
      <dgm:prSet presAssocID="{AF2727FE-39D3-4173-A6CD-5952AE2EE6F8}" presName="sibTrans" presStyleLbl="sibTrans2D1" presStyleIdx="4" presStyleCnt="31"/>
      <dgm:spPr/>
      <dgm:t>
        <a:bodyPr/>
        <a:lstStyle/>
        <a:p>
          <a:endParaRPr lang="hu-HU"/>
        </a:p>
      </dgm:t>
    </dgm:pt>
    <dgm:pt modelId="{B91DBE21-FF40-47CA-AEA9-9E0B7175046E}" type="pres">
      <dgm:prSet presAssocID="{07FF968D-4A80-44F5-A3CD-FC679E17A9F3}" presName="child" presStyleLbl="alignAccFollowNode1" presStyleIdx="4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CE4D36E-8A54-4EA3-94BE-D0048F3F4A2E}" type="pres">
      <dgm:prSet presAssocID="{F9FF4CB4-754F-47E0-A03D-FCD3A337E4D9}" presName="sibTrans" presStyleLbl="sibTrans2D1" presStyleIdx="5" presStyleCnt="31"/>
      <dgm:spPr/>
      <dgm:t>
        <a:bodyPr/>
        <a:lstStyle/>
        <a:p>
          <a:endParaRPr lang="hu-HU"/>
        </a:p>
      </dgm:t>
    </dgm:pt>
    <dgm:pt modelId="{B88586EE-5B7B-49DF-91C0-DD3C0E3B2328}" type="pres">
      <dgm:prSet presAssocID="{DE78D938-C622-4CF5-A3C1-824F641BEB83}" presName="child" presStyleLbl="alignAccFollowNode1" presStyleIdx="5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CF70C17-F99B-4003-986F-ED7D3DD7974D}" type="pres">
      <dgm:prSet presAssocID="{9D1FA518-E636-486E-9008-FC465C5E524B}" presName="sibTrans" presStyleLbl="sibTrans2D1" presStyleIdx="6" presStyleCnt="31"/>
      <dgm:spPr/>
      <dgm:t>
        <a:bodyPr/>
        <a:lstStyle/>
        <a:p>
          <a:endParaRPr lang="hu-HU"/>
        </a:p>
      </dgm:t>
    </dgm:pt>
    <dgm:pt modelId="{FDE54608-6E84-4697-BC70-9E004FBFE660}" type="pres">
      <dgm:prSet presAssocID="{61CCF142-3C29-44FF-AF13-CD5831996E65}" presName="child" presStyleLbl="alignAccFollowNode1" presStyleIdx="6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A3EA5F4-23AA-4C73-A2ED-F18B96831D6A}" type="pres">
      <dgm:prSet presAssocID="{E8452C31-C498-4756-8A94-679BD784C83A}" presName="sibTrans" presStyleLbl="sibTrans2D1" presStyleIdx="7" presStyleCnt="31"/>
      <dgm:spPr/>
      <dgm:t>
        <a:bodyPr/>
        <a:lstStyle/>
        <a:p>
          <a:endParaRPr lang="hu-HU"/>
        </a:p>
      </dgm:t>
    </dgm:pt>
    <dgm:pt modelId="{57037AB1-479C-403A-8C3D-1705CB37FE25}" type="pres">
      <dgm:prSet presAssocID="{139826F8-21AF-4297-A101-54FD5F12FA33}" presName="child" presStyleLbl="alignAccFollowNode1" presStyleIdx="7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F80171E-A573-4761-BA56-0A2D63D8C7BC}" type="pres">
      <dgm:prSet presAssocID="{3EFFDFF1-C0D9-4AC6-8EFE-24EF6063438F}" presName="sibTrans" presStyleLbl="sibTrans2D1" presStyleIdx="8" presStyleCnt="31"/>
      <dgm:spPr/>
      <dgm:t>
        <a:bodyPr/>
        <a:lstStyle/>
        <a:p>
          <a:endParaRPr lang="hu-HU"/>
        </a:p>
      </dgm:t>
    </dgm:pt>
    <dgm:pt modelId="{0D6CEE27-191A-412E-9B9D-24D7AD8AF829}" type="pres">
      <dgm:prSet presAssocID="{4478FD83-BF02-473C-BDA0-649D15751DE2}" presName="child" presStyleLbl="alignAccFollowNode1" presStyleIdx="8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43C2629-04F6-41EB-93BE-87317A1D0A7F}" type="pres">
      <dgm:prSet presAssocID="{C45B36A2-82C5-43F1-AA67-F88C1D3418AF}" presName="sibTrans" presStyleLbl="sibTrans2D1" presStyleIdx="9" presStyleCnt="31"/>
      <dgm:spPr/>
      <dgm:t>
        <a:bodyPr/>
        <a:lstStyle/>
        <a:p>
          <a:endParaRPr lang="hu-HU"/>
        </a:p>
      </dgm:t>
    </dgm:pt>
    <dgm:pt modelId="{48DD7389-FA1B-44B2-9E03-6C635456D4CA}" type="pres">
      <dgm:prSet presAssocID="{A3E1EBA0-D452-4053-A1CE-E37987213731}" presName="child" presStyleLbl="alignAccFollowNode1" presStyleIdx="9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FBE2F23-63F4-49D9-AF17-6139527CC705}" type="pres">
      <dgm:prSet presAssocID="{AE9C763B-4DC3-47FB-880D-C3581B864962}" presName="sibTrans" presStyleLbl="sibTrans2D1" presStyleIdx="10" presStyleCnt="31"/>
      <dgm:spPr/>
      <dgm:t>
        <a:bodyPr/>
        <a:lstStyle/>
        <a:p>
          <a:endParaRPr lang="hu-HU"/>
        </a:p>
      </dgm:t>
    </dgm:pt>
    <dgm:pt modelId="{2D088D6B-9CEA-4A90-868E-A88AD594575B}" type="pres">
      <dgm:prSet presAssocID="{6809AB6C-A7AF-4B33-A741-BC7FD573F7EF}" presName="child" presStyleLbl="alignAccFollowNode1" presStyleIdx="10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BD09762-3F53-4CA2-9E97-76AEB531F4C7}" type="pres">
      <dgm:prSet presAssocID="{83BE8475-A08D-493F-B3CB-1B24F68129C8}" presName="sibTrans" presStyleLbl="sibTrans2D1" presStyleIdx="11" presStyleCnt="31"/>
      <dgm:spPr/>
      <dgm:t>
        <a:bodyPr/>
        <a:lstStyle/>
        <a:p>
          <a:endParaRPr lang="hu-HU"/>
        </a:p>
      </dgm:t>
    </dgm:pt>
    <dgm:pt modelId="{6F91E95D-21CF-4E98-8881-017DF3D752E6}" type="pres">
      <dgm:prSet presAssocID="{3E8287E3-B934-4B41-9432-8E8CFAC19D32}" presName="child" presStyleLbl="alignAccFollowNode1" presStyleIdx="11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BFA54C5-85E0-4BA2-A0D3-B9FF36180EEF}" type="pres">
      <dgm:prSet presAssocID="{AFEA26D1-2EFA-4C8F-BBC6-6A0CEE783B16}" presName="hSp" presStyleCnt="0"/>
      <dgm:spPr/>
      <dgm:t>
        <a:bodyPr/>
        <a:lstStyle/>
        <a:p>
          <a:endParaRPr lang="hu-HU"/>
        </a:p>
      </dgm:t>
    </dgm:pt>
    <dgm:pt modelId="{12E9E771-DF3B-4935-8BC4-C82E95985A57}" type="pres">
      <dgm:prSet presAssocID="{89557260-655A-4CC1-8C58-B0F81472FB5D}" presName="vertFlow" presStyleCnt="0"/>
      <dgm:spPr/>
      <dgm:t>
        <a:bodyPr/>
        <a:lstStyle/>
        <a:p>
          <a:endParaRPr lang="hu-HU"/>
        </a:p>
      </dgm:t>
    </dgm:pt>
    <dgm:pt modelId="{27926B21-4EC1-4409-AF2D-AFA74EABB41D}" type="pres">
      <dgm:prSet presAssocID="{89557260-655A-4CC1-8C58-B0F81472FB5D}" presName="header" presStyleLbl="node1" presStyleIdx="1" presStyleCnt="4"/>
      <dgm:spPr/>
      <dgm:t>
        <a:bodyPr/>
        <a:lstStyle/>
        <a:p>
          <a:endParaRPr lang="hu-HU"/>
        </a:p>
      </dgm:t>
    </dgm:pt>
    <dgm:pt modelId="{2E7AAFE1-F61F-4D6B-9DB6-7F008F232D43}" type="pres">
      <dgm:prSet presAssocID="{495D92E7-9679-4BBF-9C8A-1E9CC4999998}" presName="parTrans" presStyleLbl="sibTrans2D1" presStyleIdx="12" presStyleCnt="31"/>
      <dgm:spPr/>
      <dgm:t>
        <a:bodyPr/>
        <a:lstStyle/>
        <a:p>
          <a:endParaRPr lang="hu-HU"/>
        </a:p>
      </dgm:t>
    </dgm:pt>
    <dgm:pt modelId="{B5CFC45C-1A91-4258-AD2E-AE6F0098A8BF}" type="pres">
      <dgm:prSet presAssocID="{00A2A719-DA5B-490B-B2CB-4998459D71C9}" presName="child" presStyleLbl="alignAccFollowNode1" presStyleIdx="12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DB3FEB-2AF4-4AE4-84E1-048499F3F40F}" type="pres">
      <dgm:prSet presAssocID="{BBCEA26F-A55C-4FDA-8710-1ADBC2BD3433}" presName="sibTrans" presStyleLbl="sibTrans2D1" presStyleIdx="13" presStyleCnt="31"/>
      <dgm:spPr/>
      <dgm:t>
        <a:bodyPr/>
        <a:lstStyle/>
        <a:p>
          <a:endParaRPr lang="hu-HU"/>
        </a:p>
      </dgm:t>
    </dgm:pt>
    <dgm:pt modelId="{A52FF29C-5FCE-46D5-A10E-528D537AD299}" type="pres">
      <dgm:prSet presAssocID="{9602F1E5-CAF0-4926-84B0-8BB60D504BF0}" presName="child" presStyleLbl="alignAccFollowNode1" presStyleIdx="13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5A66DBE-F925-4F94-96AC-A3DA67B6CF22}" type="pres">
      <dgm:prSet presAssocID="{0F6ACC52-A1D5-4747-9145-41E13DB2390B}" presName="sibTrans" presStyleLbl="sibTrans2D1" presStyleIdx="14" presStyleCnt="31"/>
      <dgm:spPr/>
      <dgm:t>
        <a:bodyPr/>
        <a:lstStyle/>
        <a:p>
          <a:endParaRPr lang="hu-HU"/>
        </a:p>
      </dgm:t>
    </dgm:pt>
    <dgm:pt modelId="{A00F42FF-9EA4-498E-B50C-EDDC3D9BF471}" type="pres">
      <dgm:prSet presAssocID="{79109042-C65F-4D34-8C34-0A8D98D7BFE6}" presName="child" presStyleLbl="alignAccFollowNode1" presStyleIdx="14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F2D9092-C496-46B1-B108-613D77CE1B15}" type="pres">
      <dgm:prSet presAssocID="{DD04229C-E1BC-4F27-98FD-496C2EE181DA}" presName="sibTrans" presStyleLbl="sibTrans2D1" presStyleIdx="15" presStyleCnt="31"/>
      <dgm:spPr/>
      <dgm:t>
        <a:bodyPr/>
        <a:lstStyle/>
        <a:p>
          <a:endParaRPr lang="hu-HU"/>
        </a:p>
      </dgm:t>
    </dgm:pt>
    <dgm:pt modelId="{A3103196-9E4B-4A41-85C2-753174A8716C}" type="pres">
      <dgm:prSet presAssocID="{8478BBCD-2951-4D1A-98CF-B9BA3F913898}" presName="child" presStyleLbl="alignAccFollowNode1" presStyleIdx="15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72D5A90-758A-48D1-9347-918DC3199C91}" type="pres">
      <dgm:prSet presAssocID="{80FC8076-923A-4023-94A1-5A8252595783}" presName="sibTrans" presStyleLbl="sibTrans2D1" presStyleIdx="16" presStyleCnt="31"/>
      <dgm:spPr/>
      <dgm:t>
        <a:bodyPr/>
        <a:lstStyle/>
        <a:p>
          <a:endParaRPr lang="hu-HU"/>
        </a:p>
      </dgm:t>
    </dgm:pt>
    <dgm:pt modelId="{E96C97BD-FDF1-4078-925D-7B304F6BE9A0}" type="pres">
      <dgm:prSet presAssocID="{CABEE6E8-A5C8-4053-A001-337C3C5A4B40}" presName="child" presStyleLbl="alignAccFollowNode1" presStyleIdx="16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6757E94-7878-43A8-AAF7-ECEBB358A1EE}" type="pres">
      <dgm:prSet presAssocID="{9AE2BFBF-422D-4A15-BAE9-3FBFCB964538}" presName="sibTrans" presStyleLbl="sibTrans2D1" presStyleIdx="17" presStyleCnt="31"/>
      <dgm:spPr/>
      <dgm:t>
        <a:bodyPr/>
        <a:lstStyle/>
        <a:p>
          <a:endParaRPr lang="hu-HU"/>
        </a:p>
      </dgm:t>
    </dgm:pt>
    <dgm:pt modelId="{CFB13340-F554-4F62-B0F6-36468F259597}" type="pres">
      <dgm:prSet presAssocID="{C452D7A9-7B73-45C7-A847-F8732A03749F}" presName="child" presStyleLbl="alignAccFollowNode1" presStyleIdx="17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6B516CB-9F4B-4FF0-ACF8-36372AD2E3C4}" type="pres">
      <dgm:prSet presAssocID="{081D33D7-454B-445A-BD1D-F9E4A5FF95BB}" presName="sibTrans" presStyleLbl="sibTrans2D1" presStyleIdx="18" presStyleCnt="31"/>
      <dgm:spPr/>
      <dgm:t>
        <a:bodyPr/>
        <a:lstStyle/>
        <a:p>
          <a:endParaRPr lang="hu-HU"/>
        </a:p>
      </dgm:t>
    </dgm:pt>
    <dgm:pt modelId="{D6D66917-7B0F-48F7-8A85-CF3BBC3C803E}" type="pres">
      <dgm:prSet presAssocID="{A58E2802-5A26-477D-958D-066ECCEC3257}" presName="child" presStyleLbl="alignAccFollowNode1" presStyleIdx="18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DD8E0DD-E20F-4097-9D82-03AF0924F9E1}" type="pres">
      <dgm:prSet presAssocID="{231FF66D-30F6-48C0-9D92-97CC89046994}" presName="sibTrans" presStyleLbl="sibTrans2D1" presStyleIdx="19" presStyleCnt="31"/>
      <dgm:spPr/>
      <dgm:t>
        <a:bodyPr/>
        <a:lstStyle/>
        <a:p>
          <a:endParaRPr lang="hu-HU"/>
        </a:p>
      </dgm:t>
    </dgm:pt>
    <dgm:pt modelId="{F3DAD3EB-AFC0-4205-BFF8-F8C56EEB295B}" type="pres">
      <dgm:prSet presAssocID="{C63F3CA3-8EDE-4A83-9B2F-2EEC3B923F46}" presName="child" presStyleLbl="alignAccFollowNode1" presStyleIdx="19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A1B3F67-BEC5-4C1C-8783-6101803DA64B}" type="pres">
      <dgm:prSet presAssocID="{80CD4220-1438-4F2E-81F9-45A90547226B}" presName="sibTrans" presStyleLbl="sibTrans2D1" presStyleIdx="20" presStyleCnt="31"/>
      <dgm:spPr/>
      <dgm:t>
        <a:bodyPr/>
        <a:lstStyle/>
        <a:p>
          <a:endParaRPr lang="hu-HU"/>
        </a:p>
      </dgm:t>
    </dgm:pt>
    <dgm:pt modelId="{E227C432-B34F-4E78-936F-905A7E626AA6}" type="pres">
      <dgm:prSet presAssocID="{45068FB4-00F3-4C13-BB1D-8C80AD102AAD}" presName="child" presStyleLbl="alignAccFollowNode1" presStyleIdx="20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35829E7-A4D6-4001-AFBB-21BE2163AAA8}" type="pres">
      <dgm:prSet presAssocID="{2509FB88-112D-4AA5-BD58-CFCD8BE716E5}" presName="sibTrans" presStyleLbl="sibTrans2D1" presStyleIdx="21" presStyleCnt="31"/>
      <dgm:spPr/>
      <dgm:t>
        <a:bodyPr/>
        <a:lstStyle/>
        <a:p>
          <a:endParaRPr lang="hu-HU"/>
        </a:p>
      </dgm:t>
    </dgm:pt>
    <dgm:pt modelId="{7541DE43-93AC-4DF0-9B8C-3C522100BD78}" type="pres">
      <dgm:prSet presAssocID="{28CBAFF9-2639-424A-8CD9-4F6C2C9B724C}" presName="child" presStyleLbl="alignAccFollowNode1" presStyleIdx="21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65A7369-8AD4-487F-9C25-5713BC147E4E}" type="pres">
      <dgm:prSet presAssocID="{89557260-655A-4CC1-8C58-B0F81472FB5D}" presName="hSp" presStyleCnt="0"/>
      <dgm:spPr/>
      <dgm:t>
        <a:bodyPr/>
        <a:lstStyle/>
        <a:p>
          <a:endParaRPr lang="hu-HU"/>
        </a:p>
      </dgm:t>
    </dgm:pt>
    <dgm:pt modelId="{1379FA69-C874-435F-B769-F860277D25F8}" type="pres">
      <dgm:prSet presAssocID="{FCEE6ECB-E072-4B24-B830-7F40026ED77E}" presName="vertFlow" presStyleCnt="0"/>
      <dgm:spPr/>
      <dgm:t>
        <a:bodyPr/>
        <a:lstStyle/>
        <a:p>
          <a:endParaRPr lang="hu-HU"/>
        </a:p>
      </dgm:t>
    </dgm:pt>
    <dgm:pt modelId="{17EEC36A-EE39-4C21-BE33-85D9E0ED40FC}" type="pres">
      <dgm:prSet presAssocID="{FCEE6ECB-E072-4B24-B830-7F40026ED77E}" presName="header" presStyleLbl="node1" presStyleIdx="2" presStyleCnt="4"/>
      <dgm:spPr/>
      <dgm:t>
        <a:bodyPr/>
        <a:lstStyle/>
        <a:p>
          <a:endParaRPr lang="hu-HU"/>
        </a:p>
      </dgm:t>
    </dgm:pt>
    <dgm:pt modelId="{E6760603-9C84-4139-ABB8-B0EE5B1599F7}" type="pres">
      <dgm:prSet presAssocID="{A88E8F15-8BA3-4F05-8C62-4FF29B734145}" presName="parTrans" presStyleLbl="sibTrans2D1" presStyleIdx="22" presStyleCnt="31"/>
      <dgm:spPr/>
      <dgm:t>
        <a:bodyPr/>
        <a:lstStyle/>
        <a:p>
          <a:endParaRPr lang="hu-HU"/>
        </a:p>
      </dgm:t>
    </dgm:pt>
    <dgm:pt modelId="{C6BA8BD7-9D72-464B-9821-CA23E0876483}" type="pres">
      <dgm:prSet presAssocID="{779A0D8F-778A-47EA-8129-604F5B3686BD}" presName="child" presStyleLbl="alignAccFollowNode1" presStyleIdx="22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3C84744-2C41-4DF5-8467-62E8045F9D49}" type="pres">
      <dgm:prSet presAssocID="{810E4DF1-EB32-4B76-95FA-6A3671A86368}" presName="sibTrans" presStyleLbl="sibTrans2D1" presStyleIdx="23" presStyleCnt="31"/>
      <dgm:spPr/>
      <dgm:t>
        <a:bodyPr/>
        <a:lstStyle/>
        <a:p>
          <a:endParaRPr lang="hu-HU"/>
        </a:p>
      </dgm:t>
    </dgm:pt>
    <dgm:pt modelId="{69B2F5F9-87F4-44FB-84E6-AF5D7F2E9DAE}" type="pres">
      <dgm:prSet presAssocID="{FDEBFE9B-BB35-4D60-9447-850A175F556F}" presName="child" presStyleLbl="alignAccFollowNode1" presStyleIdx="23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144B637-54B8-4BBF-A7AB-6DA6848AB14F}" type="pres">
      <dgm:prSet presAssocID="{76DADF3E-1A17-488D-AA64-97E29C656659}" presName="sibTrans" presStyleLbl="sibTrans2D1" presStyleIdx="24" presStyleCnt="31"/>
      <dgm:spPr/>
      <dgm:t>
        <a:bodyPr/>
        <a:lstStyle/>
        <a:p>
          <a:endParaRPr lang="hu-HU"/>
        </a:p>
      </dgm:t>
    </dgm:pt>
    <dgm:pt modelId="{81031D63-F2B2-497C-A9F4-8939922EAF84}" type="pres">
      <dgm:prSet presAssocID="{2889B46A-267D-48AB-8716-0AF223D3F078}" presName="child" presStyleLbl="alignAccFollowNode1" presStyleIdx="24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8232E69-8197-42CC-BC61-B8F587456E10}" type="pres">
      <dgm:prSet presAssocID="{515F418F-CE6A-48FB-8049-74CC5509F35D}" presName="sibTrans" presStyleLbl="sibTrans2D1" presStyleIdx="25" presStyleCnt="31"/>
      <dgm:spPr/>
      <dgm:t>
        <a:bodyPr/>
        <a:lstStyle/>
        <a:p>
          <a:endParaRPr lang="hu-HU"/>
        </a:p>
      </dgm:t>
    </dgm:pt>
    <dgm:pt modelId="{2D8F6ADE-38B2-4C39-A05B-81EA1B0D7F76}" type="pres">
      <dgm:prSet presAssocID="{309D0C70-8216-41EC-A848-AB6F49D64E28}" presName="child" presStyleLbl="alignAccFollowNode1" presStyleIdx="25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B772F06-722C-471E-8C59-2795F57AB6E6}" type="pres">
      <dgm:prSet presAssocID="{1FA630B3-C516-441C-9694-068E44811689}" presName="sibTrans" presStyleLbl="sibTrans2D1" presStyleIdx="26" presStyleCnt="31"/>
      <dgm:spPr/>
      <dgm:t>
        <a:bodyPr/>
        <a:lstStyle/>
        <a:p>
          <a:endParaRPr lang="hu-HU"/>
        </a:p>
      </dgm:t>
    </dgm:pt>
    <dgm:pt modelId="{B1F0F0C2-B6A7-4931-ADD4-5A8AA1149AB8}" type="pres">
      <dgm:prSet presAssocID="{4F76A563-1FBA-4748-8DC4-E2CAFB9E5EE2}" presName="child" presStyleLbl="alignAccFollowNode1" presStyleIdx="26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8F5FC21-2709-4E45-8D17-2C4D89A87DF9}" type="pres">
      <dgm:prSet presAssocID="{FCEE6ECB-E072-4B24-B830-7F40026ED77E}" presName="hSp" presStyleCnt="0"/>
      <dgm:spPr/>
      <dgm:t>
        <a:bodyPr/>
        <a:lstStyle/>
        <a:p>
          <a:endParaRPr lang="hu-HU"/>
        </a:p>
      </dgm:t>
    </dgm:pt>
    <dgm:pt modelId="{E0F6EACB-BBE6-467C-A014-C9F5356278F6}" type="pres">
      <dgm:prSet presAssocID="{396476BD-063A-459E-9296-DA10FCF070D2}" presName="vertFlow" presStyleCnt="0"/>
      <dgm:spPr/>
      <dgm:t>
        <a:bodyPr/>
        <a:lstStyle/>
        <a:p>
          <a:endParaRPr lang="hu-HU"/>
        </a:p>
      </dgm:t>
    </dgm:pt>
    <dgm:pt modelId="{B9D5BB33-C6E9-44EB-8F3A-60AD96C23099}" type="pres">
      <dgm:prSet presAssocID="{396476BD-063A-459E-9296-DA10FCF070D2}" presName="header" presStyleLbl="node1" presStyleIdx="3" presStyleCnt="4"/>
      <dgm:spPr/>
      <dgm:t>
        <a:bodyPr/>
        <a:lstStyle/>
        <a:p>
          <a:endParaRPr lang="hu-HU"/>
        </a:p>
      </dgm:t>
    </dgm:pt>
    <dgm:pt modelId="{0C0B2038-AFED-4823-8AB2-A06BC02C3E2F}" type="pres">
      <dgm:prSet presAssocID="{F3F31B95-A4AF-46F5-84C1-799F735A3292}" presName="parTrans" presStyleLbl="sibTrans2D1" presStyleIdx="27" presStyleCnt="31"/>
      <dgm:spPr/>
      <dgm:t>
        <a:bodyPr/>
        <a:lstStyle/>
        <a:p>
          <a:endParaRPr lang="hu-HU"/>
        </a:p>
      </dgm:t>
    </dgm:pt>
    <dgm:pt modelId="{57CCB516-26EA-4A78-A45D-886E2DF39E75}" type="pres">
      <dgm:prSet presAssocID="{1B4FE1F4-581D-4D16-BE18-CE871B8A28B5}" presName="child" presStyleLbl="alignAccFollowNode1" presStyleIdx="27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8E76FB9-7E6E-4F76-AFD0-29E37E708FAA}" type="pres">
      <dgm:prSet presAssocID="{170E4B01-B16B-4023-A2FE-BD46F37852B6}" presName="sibTrans" presStyleLbl="sibTrans2D1" presStyleIdx="28" presStyleCnt="31"/>
      <dgm:spPr/>
      <dgm:t>
        <a:bodyPr/>
        <a:lstStyle/>
        <a:p>
          <a:endParaRPr lang="hu-HU"/>
        </a:p>
      </dgm:t>
    </dgm:pt>
    <dgm:pt modelId="{8F38061F-7A13-42D2-AE6D-F4443A4EBCA6}" type="pres">
      <dgm:prSet presAssocID="{D339DF47-6E89-43DB-9531-E2EA50D4C15F}" presName="child" presStyleLbl="alignAccFollowNode1" presStyleIdx="28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F33C863-8C52-4A68-BFB4-E4C3D45DDACD}" type="pres">
      <dgm:prSet presAssocID="{FE91233E-AF9F-482A-86A1-7DC3575B22F1}" presName="sibTrans" presStyleLbl="sibTrans2D1" presStyleIdx="29" presStyleCnt="31"/>
      <dgm:spPr/>
      <dgm:t>
        <a:bodyPr/>
        <a:lstStyle/>
        <a:p>
          <a:endParaRPr lang="hu-HU"/>
        </a:p>
      </dgm:t>
    </dgm:pt>
    <dgm:pt modelId="{173C3F01-3843-45AA-9379-F8857C88E49A}" type="pres">
      <dgm:prSet presAssocID="{D04CB0BE-D558-4827-915E-CB857818B4F8}" presName="child" presStyleLbl="alignAccFollowNode1" presStyleIdx="29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08BF7E2-5943-4C42-A513-13D62E9D3864}" type="pres">
      <dgm:prSet presAssocID="{85F48778-92B6-4F92-BFB4-4DD27F7F7A73}" presName="sibTrans" presStyleLbl="sibTrans2D1" presStyleIdx="30" presStyleCnt="31"/>
      <dgm:spPr/>
      <dgm:t>
        <a:bodyPr/>
        <a:lstStyle/>
        <a:p>
          <a:endParaRPr lang="hu-HU"/>
        </a:p>
      </dgm:t>
    </dgm:pt>
    <dgm:pt modelId="{4960309C-DE9B-4689-BFA8-27B51AC7C02B}" type="pres">
      <dgm:prSet presAssocID="{42FE1FE5-D78B-4981-9C50-EF24BC13E4B8}" presName="child" presStyleLbl="alignAccFollowNode1" presStyleIdx="30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79AE536-1956-4825-9F09-1FC4E30CFB16}" type="presOf" srcId="{FDEBFE9B-BB35-4D60-9447-850A175F556F}" destId="{69B2F5F9-87F4-44FB-84E6-AF5D7F2E9DAE}" srcOrd="0" destOrd="0" presId="urn:microsoft.com/office/officeart/2005/8/layout/lProcess1"/>
    <dgm:cxn modelId="{E7450DCD-60EE-4CE0-94F6-B2809BE7681D}" type="presOf" srcId="{75D3E1EA-F7D3-4616-A1C0-01F3E29E4F47}" destId="{04C12FC5-B937-4CED-A32A-B9068B5BDB47}" srcOrd="0" destOrd="0" presId="urn:microsoft.com/office/officeart/2005/8/layout/lProcess1"/>
    <dgm:cxn modelId="{03275FEC-F953-4085-BA8A-12AEE94A259D}" type="presOf" srcId="{CABEE6E8-A5C8-4053-A001-337C3C5A4B40}" destId="{E96C97BD-FDF1-4078-925D-7B304F6BE9A0}" srcOrd="0" destOrd="0" presId="urn:microsoft.com/office/officeart/2005/8/layout/lProcess1"/>
    <dgm:cxn modelId="{C26E5838-C811-4720-9EB1-0EE8ECA6553F}" type="presOf" srcId="{9AE2BFBF-422D-4A15-BAE9-3FBFCB964538}" destId="{A6757E94-7878-43A8-AAF7-ECEBB358A1EE}" srcOrd="0" destOrd="0" presId="urn:microsoft.com/office/officeart/2005/8/layout/lProcess1"/>
    <dgm:cxn modelId="{D1E2E134-3CE0-4624-AA13-968A0A32B15F}" type="presOf" srcId="{42FE1FE5-D78B-4981-9C50-EF24BC13E4B8}" destId="{4960309C-DE9B-4689-BFA8-27B51AC7C02B}" srcOrd="0" destOrd="0" presId="urn:microsoft.com/office/officeart/2005/8/layout/lProcess1"/>
    <dgm:cxn modelId="{405281AC-FCF2-419E-8522-C5A5C57F636E}" type="presOf" srcId="{AE9C763B-4DC3-47FB-880D-C3581B864962}" destId="{6FBE2F23-63F4-49D9-AF17-6139527CC705}" srcOrd="0" destOrd="0" presId="urn:microsoft.com/office/officeart/2005/8/layout/lProcess1"/>
    <dgm:cxn modelId="{46366F3A-1ED9-4B30-8DAB-59602F5A0A8B}" srcId="{FCEE6ECB-E072-4B24-B830-7F40026ED77E}" destId="{2889B46A-267D-48AB-8716-0AF223D3F078}" srcOrd="2" destOrd="0" parTransId="{21C21740-F15F-4B9F-A739-25E78A051633}" sibTransId="{515F418F-CE6A-48FB-8049-74CC5509F35D}"/>
    <dgm:cxn modelId="{FFF76C01-9075-43B7-B64A-6207A663A3FB}" type="presOf" srcId="{779A0D8F-778A-47EA-8129-604F5B3686BD}" destId="{C6BA8BD7-9D72-464B-9821-CA23E0876483}" srcOrd="0" destOrd="0" presId="urn:microsoft.com/office/officeart/2005/8/layout/lProcess1"/>
    <dgm:cxn modelId="{FCF59526-58C3-44AF-A9C3-52A8832A8E2D}" type="presOf" srcId="{DE78D938-C622-4CF5-A3C1-824F641BEB83}" destId="{B88586EE-5B7B-49DF-91C0-DD3C0E3B2328}" srcOrd="0" destOrd="0" presId="urn:microsoft.com/office/officeart/2005/8/layout/lProcess1"/>
    <dgm:cxn modelId="{E3984E91-CFB0-4AE4-A941-A4EAB7CE3D85}" type="presOf" srcId="{E8452C31-C498-4756-8A94-679BD784C83A}" destId="{EA3EA5F4-23AA-4C73-A2ED-F18B96831D6A}" srcOrd="0" destOrd="0" presId="urn:microsoft.com/office/officeart/2005/8/layout/lProcess1"/>
    <dgm:cxn modelId="{9AA3B15D-C7AF-48DC-B8D4-E389B9689DCA}" type="presOf" srcId="{3DD310A7-9962-4E8F-9459-04E559C95052}" destId="{680D2761-A5D6-4EB3-B094-5421627DCDF7}" srcOrd="0" destOrd="0" presId="urn:microsoft.com/office/officeart/2005/8/layout/lProcess1"/>
    <dgm:cxn modelId="{E7427996-0AF5-4B0B-A279-8A43B46AA193}" type="presOf" srcId="{2509FB88-112D-4AA5-BD58-CFCD8BE716E5}" destId="{F35829E7-A4D6-4001-AFBB-21BE2163AAA8}" srcOrd="0" destOrd="0" presId="urn:microsoft.com/office/officeart/2005/8/layout/lProcess1"/>
    <dgm:cxn modelId="{9055477D-F6DF-4B84-9F37-B6D0ECF70A35}" type="presOf" srcId="{76DADF3E-1A17-488D-AA64-97E29C656659}" destId="{D144B637-54B8-4BBF-A7AB-6DA6848AB14F}" srcOrd="0" destOrd="0" presId="urn:microsoft.com/office/officeart/2005/8/layout/lProcess1"/>
    <dgm:cxn modelId="{A27D0C30-A400-4917-9FA0-74FD897B45D6}" srcId="{AFEA26D1-2EFA-4C8F-BBC6-6A0CEE783B16}" destId="{E602CE55-BEFB-4785-9A30-0C9669BE410A}" srcOrd="0" destOrd="0" parTransId="{9BAE7F50-7403-496C-A7E1-04702C70216F}" sibTransId="{A654E890-F664-4D7B-89A7-F1D10EF68A7D}"/>
    <dgm:cxn modelId="{1A220B73-EA3E-4E7A-BE0A-18EBF9AFF00C}" type="presOf" srcId="{0F6ACC52-A1D5-4747-9145-41E13DB2390B}" destId="{45A66DBE-F925-4F94-96AC-A3DA67B6CF22}" srcOrd="0" destOrd="0" presId="urn:microsoft.com/office/officeart/2005/8/layout/lProcess1"/>
    <dgm:cxn modelId="{A798A79D-659F-4B64-8F1C-232F2B53B070}" srcId="{396476BD-063A-459E-9296-DA10FCF070D2}" destId="{42FE1FE5-D78B-4981-9C50-EF24BC13E4B8}" srcOrd="3" destOrd="0" parTransId="{3B761DDD-3951-4330-A375-E683A3025E35}" sibTransId="{7F364A6D-F15A-49FA-BB44-4D410766040A}"/>
    <dgm:cxn modelId="{3C5CBA33-290F-4069-9061-BBB74C6DBC37}" srcId="{AFEA26D1-2EFA-4C8F-BBC6-6A0CEE783B16}" destId="{DE78D938-C622-4CF5-A3C1-824F641BEB83}" srcOrd="5" destOrd="0" parTransId="{B29CFBA9-EC34-4A1B-B9DB-7F7DEAC322FF}" sibTransId="{9D1FA518-E636-486E-9008-FC465C5E524B}"/>
    <dgm:cxn modelId="{1EC5D966-0182-4EE9-A08D-FB72BD9FAE50}" type="presOf" srcId="{F3F31B95-A4AF-46F5-84C1-799F735A3292}" destId="{0C0B2038-AFED-4823-8AB2-A06BC02C3E2F}" srcOrd="0" destOrd="0" presId="urn:microsoft.com/office/officeart/2005/8/layout/lProcess1"/>
    <dgm:cxn modelId="{10F2EDC5-B33A-49A8-90AE-B87B79EFE02D}" type="presOf" srcId="{9602F1E5-CAF0-4926-84B0-8BB60D504BF0}" destId="{A52FF29C-5FCE-46D5-A10E-528D537AD299}" srcOrd="0" destOrd="0" presId="urn:microsoft.com/office/officeart/2005/8/layout/lProcess1"/>
    <dgm:cxn modelId="{DF33BEE3-A358-4F55-B344-E75A0C2DB99F}" type="presOf" srcId="{081D33D7-454B-445A-BD1D-F9E4A5FF95BB}" destId="{16B516CB-9F4B-4FF0-ACF8-36372AD2E3C4}" srcOrd="0" destOrd="0" presId="urn:microsoft.com/office/officeart/2005/8/layout/lProcess1"/>
    <dgm:cxn modelId="{3DFFD437-BDAE-4A89-9750-4B3DA0DBED39}" type="presOf" srcId="{FE91233E-AF9F-482A-86A1-7DC3575B22F1}" destId="{BF33C863-8C52-4A68-BFB4-E4C3D45DDACD}" srcOrd="0" destOrd="0" presId="urn:microsoft.com/office/officeart/2005/8/layout/lProcess1"/>
    <dgm:cxn modelId="{4D884EAB-B5F3-4203-82DB-DD8A726EFB0B}" srcId="{AFEA26D1-2EFA-4C8F-BBC6-6A0CEE783B16}" destId="{A3E1EBA0-D452-4053-A1CE-E37987213731}" srcOrd="9" destOrd="0" parTransId="{32A9C798-3D71-418A-B7B0-EE4A28CDAD57}" sibTransId="{AE9C763B-4DC3-47FB-880D-C3581B864962}"/>
    <dgm:cxn modelId="{F749E288-4D1C-44B2-BB2B-5596B67BB0E6}" type="presOf" srcId="{C45B36A2-82C5-43F1-AA67-F88C1D3418AF}" destId="{143C2629-04F6-41EB-93BE-87317A1D0A7F}" srcOrd="0" destOrd="0" presId="urn:microsoft.com/office/officeart/2005/8/layout/lProcess1"/>
    <dgm:cxn modelId="{F6ED1294-8E43-450E-B132-BFD010D9D8EE}" type="presOf" srcId="{00A2A719-DA5B-490B-B2CB-4998459D71C9}" destId="{B5CFC45C-1A91-4258-AD2E-AE6F0098A8BF}" srcOrd="0" destOrd="0" presId="urn:microsoft.com/office/officeart/2005/8/layout/lProcess1"/>
    <dgm:cxn modelId="{C02D6376-BF94-45DE-BAA6-91D1DBFEEA52}" type="presOf" srcId="{4F76A563-1FBA-4748-8DC4-E2CAFB9E5EE2}" destId="{B1F0F0C2-B6A7-4931-ADD4-5A8AA1149AB8}" srcOrd="0" destOrd="0" presId="urn:microsoft.com/office/officeart/2005/8/layout/lProcess1"/>
    <dgm:cxn modelId="{65EFCB8D-E7CE-4783-87B4-0DD045C57680}" srcId="{89557260-655A-4CC1-8C58-B0F81472FB5D}" destId="{9602F1E5-CAF0-4926-84B0-8BB60D504BF0}" srcOrd="1" destOrd="0" parTransId="{9A149025-B563-43BA-BB6D-F47BAAB1FD81}" sibTransId="{0F6ACC52-A1D5-4747-9145-41E13DB2390B}"/>
    <dgm:cxn modelId="{B515C6AA-35C1-4E37-9B1E-89357426A7BF}" type="presOf" srcId="{A88E8F15-8BA3-4F05-8C62-4FF29B734145}" destId="{E6760603-9C84-4139-ABB8-B0EE5B1599F7}" srcOrd="0" destOrd="0" presId="urn:microsoft.com/office/officeart/2005/8/layout/lProcess1"/>
    <dgm:cxn modelId="{88B4C00C-EADD-47C0-912F-E2849DAACB3A}" type="presOf" srcId="{DD04229C-E1BC-4F27-98FD-496C2EE181DA}" destId="{2F2D9092-C496-46B1-B108-613D77CE1B15}" srcOrd="0" destOrd="0" presId="urn:microsoft.com/office/officeart/2005/8/layout/lProcess1"/>
    <dgm:cxn modelId="{0A480013-3023-4513-9A57-20D16A591823}" type="presOf" srcId="{A654E890-F664-4D7B-89A7-F1D10EF68A7D}" destId="{17EAD635-F2F8-43AA-B9A8-DE5BBA46EA47}" srcOrd="0" destOrd="0" presId="urn:microsoft.com/office/officeart/2005/8/layout/lProcess1"/>
    <dgm:cxn modelId="{D8240F3C-5DAB-466F-9276-97452D5BC238}" type="presOf" srcId="{79109042-C65F-4D34-8C34-0A8D98D7BFE6}" destId="{A00F42FF-9EA4-498E-B50C-EDDC3D9BF471}" srcOrd="0" destOrd="0" presId="urn:microsoft.com/office/officeart/2005/8/layout/lProcess1"/>
    <dgm:cxn modelId="{37BC473A-EA3A-4BDD-B46D-86D97B0CDCE0}" type="presOf" srcId="{9D1FA518-E636-486E-9008-FC465C5E524B}" destId="{0CF70C17-F99B-4003-986F-ED7D3DD7974D}" srcOrd="0" destOrd="0" presId="urn:microsoft.com/office/officeart/2005/8/layout/lProcess1"/>
    <dgm:cxn modelId="{045972FD-67A1-44F1-B5F1-5990527F34D6}" type="presOf" srcId="{89557260-655A-4CC1-8C58-B0F81472FB5D}" destId="{27926B21-4EC1-4409-AF2D-AFA74EABB41D}" srcOrd="0" destOrd="0" presId="urn:microsoft.com/office/officeart/2005/8/layout/lProcess1"/>
    <dgm:cxn modelId="{653FA073-7134-4BEE-84C9-E1EB8DEF3CCA}" srcId="{AFEA26D1-2EFA-4C8F-BBC6-6A0CEE783B16}" destId="{75D3E1EA-F7D3-4616-A1C0-01F3E29E4F47}" srcOrd="2" destOrd="0" parTransId="{437E539E-430F-4EC8-9FE5-C4967D5FEBD3}" sibTransId="{33333DE6-9921-4B0C-940F-F22A5BFAA528}"/>
    <dgm:cxn modelId="{7EFE43A5-8798-4222-B244-C0CF72A063EE}" srcId="{89557260-655A-4CC1-8C58-B0F81472FB5D}" destId="{28CBAFF9-2639-424A-8CD9-4F6C2C9B724C}" srcOrd="9" destOrd="0" parTransId="{1A4652C2-45B5-4149-9CE4-F624B602EFC2}" sibTransId="{FA1AFE9B-C36C-4813-BC65-F0024786B462}"/>
    <dgm:cxn modelId="{030ED6AB-0F1C-4068-B641-5A7840805765}" srcId="{89557260-655A-4CC1-8C58-B0F81472FB5D}" destId="{C452D7A9-7B73-45C7-A847-F8732A03749F}" srcOrd="5" destOrd="0" parTransId="{F8631BCF-43D7-4188-BE05-832804700F51}" sibTransId="{081D33D7-454B-445A-BD1D-F9E4A5FF95BB}"/>
    <dgm:cxn modelId="{0E11F85C-13CD-4D02-9673-FAE493416F56}" srcId="{AFEA26D1-2EFA-4C8F-BBC6-6A0CEE783B16}" destId="{6809AB6C-A7AF-4B33-A741-BC7FD573F7EF}" srcOrd="10" destOrd="0" parTransId="{6C1D585C-D68D-478E-B2B2-42DA9B1DE402}" sibTransId="{83BE8475-A08D-493F-B3CB-1B24F68129C8}"/>
    <dgm:cxn modelId="{7820C201-E652-44A5-A2F0-C58FF26BCE93}" srcId="{38DAA3EC-F71A-4FA8-94A1-1BBF35E96D10}" destId="{396476BD-063A-459E-9296-DA10FCF070D2}" srcOrd="3" destOrd="0" parTransId="{191681BB-97F8-4D7D-9EA6-90B774200A01}" sibTransId="{BAE9376C-A336-449D-A603-D97F21982A64}"/>
    <dgm:cxn modelId="{91D5DAA9-6D5B-464F-9D1C-FE44FF8B7A46}" type="presOf" srcId="{85F48778-92B6-4F92-BFB4-4DD27F7F7A73}" destId="{008BF7E2-5943-4C42-A513-13D62E9D3864}" srcOrd="0" destOrd="0" presId="urn:microsoft.com/office/officeart/2005/8/layout/lProcess1"/>
    <dgm:cxn modelId="{6D6B3ED9-01CC-4E41-A89C-4934B0514657}" type="presOf" srcId="{2889B46A-267D-48AB-8716-0AF223D3F078}" destId="{81031D63-F2B2-497C-A9F4-8939922EAF84}" srcOrd="0" destOrd="0" presId="urn:microsoft.com/office/officeart/2005/8/layout/lProcess1"/>
    <dgm:cxn modelId="{747FF52B-C7D8-422D-A819-44C8E4A3A923}" srcId="{89557260-655A-4CC1-8C58-B0F81472FB5D}" destId="{C63F3CA3-8EDE-4A83-9B2F-2EEC3B923F46}" srcOrd="7" destOrd="0" parTransId="{10B8C7A6-EEA3-49FA-B25C-C9F7AB200578}" sibTransId="{80CD4220-1438-4F2E-81F9-45A90547226B}"/>
    <dgm:cxn modelId="{C6BB1E73-F792-4622-B645-7E60A66B0760}" type="presOf" srcId="{495D92E7-9679-4BBF-9C8A-1E9CC4999998}" destId="{2E7AAFE1-F61F-4D6B-9DB6-7F008F232D43}" srcOrd="0" destOrd="0" presId="urn:microsoft.com/office/officeart/2005/8/layout/lProcess1"/>
    <dgm:cxn modelId="{BBAAE84A-7818-491F-9CFB-FB909FCDF81C}" type="presOf" srcId="{C63F3CA3-8EDE-4A83-9B2F-2EEC3B923F46}" destId="{F3DAD3EB-AFC0-4205-BFF8-F8C56EEB295B}" srcOrd="0" destOrd="0" presId="urn:microsoft.com/office/officeart/2005/8/layout/lProcess1"/>
    <dgm:cxn modelId="{86A3924B-9605-4FDE-B91A-80B7BAC04AEC}" type="presOf" srcId="{1B4FE1F4-581D-4D16-BE18-CE871B8A28B5}" destId="{57CCB516-26EA-4A78-A45D-886E2DF39E75}" srcOrd="0" destOrd="0" presId="urn:microsoft.com/office/officeart/2005/8/layout/lProcess1"/>
    <dgm:cxn modelId="{B7355EA5-EC4F-40A6-8F35-E2D6D8A06D4E}" type="presOf" srcId="{E602CE55-BEFB-4785-9A30-0C9669BE410A}" destId="{D03C26F9-EF15-4C2B-84AF-61C4A24ECC81}" srcOrd="0" destOrd="0" presId="urn:microsoft.com/office/officeart/2005/8/layout/lProcess1"/>
    <dgm:cxn modelId="{949A552B-E417-4674-BD4D-EB24F77AB74E}" type="presOf" srcId="{1B127365-F6B8-4F30-9E57-7785FF96172B}" destId="{DF965FCF-CA4C-46D9-A269-866899B6A45D}" srcOrd="0" destOrd="0" presId="urn:microsoft.com/office/officeart/2005/8/layout/lProcess1"/>
    <dgm:cxn modelId="{06B26004-F79A-42A2-9731-124CD7D1C05F}" srcId="{AFEA26D1-2EFA-4C8F-BBC6-6A0CEE783B16}" destId="{3DD310A7-9962-4E8F-9459-04E559C95052}" srcOrd="1" destOrd="0" parTransId="{F30B6F58-87E6-4BCB-908B-D1C3DD9FBA38}" sibTransId="{3FB2C982-1401-4491-A141-C2EFB570DBF1}"/>
    <dgm:cxn modelId="{DF0D4C94-E979-4B98-8152-78A2E2EF49B5}" type="presOf" srcId="{6809AB6C-A7AF-4B33-A741-BC7FD573F7EF}" destId="{2D088D6B-9CEA-4A90-868E-A88AD594575B}" srcOrd="0" destOrd="0" presId="urn:microsoft.com/office/officeart/2005/8/layout/lProcess1"/>
    <dgm:cxn modelId="{EE50AF79-42B6-4A59-AFF9-ED6A7E1E50DA}" srcId="{89557260-655A-4CC1-8C58-B0F81472FB5D}" destId="{A58E2802-5A26-477D-958D-066ECCEC3257}" srcOrd="6" destOrd="0" parTransId="{32524C6B-422E-4D8A-A8CD-6F4FB493F144}" sibTransId="{231FF66D-30F6-48C0-9D92-97CC89046994}"/>
    <dgm:cxn modelId="{2EE062E0-BF54-4E91-8F72-9CDC8091ED30}" type="presOf" srcId="{515F418F-CE6A-48FB-8049-74CC5509F35D}" destId="{28232E69-8197-42CC-BC61-B8F587456E10}" srcOrd="0" destOrd="0" presId="urn:microsoft.com/office/officeart/2005/8/layout/lProcess1"/>
    <dgm:cxn modelId="{4326E14D-41E7-4627-9EA0-1526EECCBED6}" type="presOf" srcId="{8478BBCD-2951-4D1A-98CF-B9BA3F913898}" destId="{A3103196-9E4B-4A41-85C2-753174A8716C}" srcOrd="0" destOrd="0" presId="urn:microsoft.com/office/officeart/2005/8/layout/lProcess1"/>
    <dgm:cxn modelId="{A285F422-20E9-4B98-9415-3CB8DDE394CC}" type="presOf" srcId="{BBCEA26F-A55C-4FDA-8710-1ADBC2BD3433}" destId="{F0DB3FEB-2AF4-4AE4-84E1-048499F3F40F}" srcOrd="0" destOrd="0" presId="urn:microsoft.com/office/officeart/2005/8/layout/lProcess1"/>
    <dgm:cxn modelId="{1B2E87A7-93F4-44E7-A66C-6D505996067E}" type="presOf" srcId="{80CD4220-1438-4F2E-81F9-45A90547226B}" destId="{8A1B3F67-BEC5-4C1C-8783-6101803DA64B}" srcOrd="0" destOrd="0" presId="urn:microsoft.com/office/officeart/2005/8/layout/lProcess1"/>
    <dgm:cxn modelId="{118A0459-4451-4BA0-A796-8D5F1581365C}" type="presOf" srcId="{45068FB4-00F3-4C13-BB1D-8C80AD102AAD}" destId="{E227C432-B34F-4E78-936F-905A7E626AA6}" srcOrd="0" destOrd="0" presId="urn:microsoft.com/office/officeart/2005/8/layout/lProcess1"/>
    <dgm:cxn modelId="{902BD6C9-89CA-460D-A0D7-7124D9B6B0FA}" type="presOf" srcId="{9BAE7F50-7403-496C-A7E1-04702C70216F}" destId="{56F4619F-245C-4D82-8D68-A4105279486F}" srcOrd="0" destOrd="0" presId="urn:microsoft.com/office/officeart/2005/8/layout/lProcess1"/>
    <dgm:cxn modelId="{9716D815-DB9A-46FE-AE80-6B1E9313ABE4}" srcId="{38DAA3EC-F71A-4FA8-94A1-1BBF35E96D10}" destId="{89557260-655A-4CC1-8C58-B0F81472FB5D}" srcOrd="1" destOrd="0" parTransId="{43759F0F-D556-4061-A3C5-F31B9FF7A36F}" sibTransId="{8862470B-E484-4E44-BEBB-CA64D2F7F28C}"/>
    <dgm:cxn modelId="{CD0EB7B8-D04F-4CCC-9A9E-4F53D349226F}" srcId="{AFEA26D1-2EFA-4C8F-BBC6-6A0CEE783B16}" destId="{3E8287E3-B934-4B41-9432-8E8CFAC19D32}" srcOrd="11" destOrd="0" parTransId="{0262AA4D-4B9D-42D6-845D-D6BB17B014C2}" sibTransId="{B0D7FC20-682F-4BAC-84CF-2DF4FE630232}"/>
    <dgm:cxn modelId="{9B315C05-D432-4727-BCA8-1DE0E3DCC285}" type="presOf" srcId="{FCEE6ECB-E072-4B24-B830-7F40026ED77E}" destId="{17EEC36A-EE39-4C21-BE33-85D9E0ED40FC}" srcOrd="0" destOrd="0" presId="urn:microsoft.com/office/officeart/2005/8/layout/lProcess1"/>
    <dgm:cxn modelId="{EDD15C27-8873-404B-9563-E9E521CAAA65}" type="presOf" srcId="{231FF66D-30F6-48C0-9D92-97CC89046994}" destId="{FDD8E0DD-E20F-4097-9D82-03AF0924F9E1}" srcOrd="0" destOrd="0" presId="urn:microsoft.com/office/officeart/2005/8/layout/lProcess1"/>
    <dgm:cxn modelId="{3CDB79EA-C2F8-4995-876F-CF11D1437267}" type="presOf" srcId="{28CBAFF9-2639-424A-8CD9-4F6C2C9B724C}" destId="{7541DE43-93AC-4DF0-9B8C-3C522100BD78}" srcOrd="0" destOrd="0" presId="urn:microsoft.com/office/officeart/2005/8/layout/lProcess1"/>
    <dgm:cxn modelId="{DD00C4C4-625A-470E-9820-4A86886E7601}" srcId="{396476BD-063A-459E-9296-DA10FCF070D2}" destId="{D339DF47-6E89-43DB-9531-E2EA50D4C15F}" srcOrd="1" destOrd="0" parTransId="{4A47D667-83F2-4C72-8291-FA9F3CE765C7}" sibTransId="{FE91233E-AF9F-482A-86A1-7DC3575B22F1}"/>
    <dgm:cxn modelId="{EA152F58-00AB-4CB7-B8AC-B25D45D017F9}" srcId="{89557260-655A-4CC1-8C58-B0F81472FB5D}" destId="{8478BBCD-2951-4D1A-98CF-B9BA3F913898}" srcOrd="3" destOrd="0" parTransId="{F0C483F2-257F-4AC1-8B63-BC54CE598ABB}" sibTransId="{80FC8076-923A-4023-94A1-5A8252595783}"/>
    <dgm:cxn modelId="{6F41DE59-9F7E-4902-88C1-FF936C26B305}" type="presOf" srcId="{3FB2C982-1401-4491-A141-C2EFB570DBF1}" destId="{48A151D3-033B-4180-83B6-C53ABC2D845B}" srcOrd="0" destOrd="0" presId="urn:microsoft.com/office/officeart/2005/8/layout/lProcess1"/>
    <dgm:cxn modelId="{71FFD9DC-D2E3-496C-86B0-2F8EC2B78FBC}" type="presOf" srcId="{C452D7A9-7B73-45C7-A847-F8732A03749F}" destId="{CFB13340-F554-4F62-B0F6-36468F259597}" srcOrd="0" destOrd="0" presId="urn:microsoft.com/office/officeart/2005/8/layout/lProcess1"/>
    <dgm:cxn modelId="{DC21FC88-8DC3-4A8A-9C1C-AB51B792AFD0}" type="presOf" srcId="{139826F8-21AF-4297-A101-54FD5F12FA33}" destId="{57037AB1-479C-403A-8C3D-1705CB37FE25}" srcOrd="0" destOrd="0" presId="urn:microsoft.com/office/officeart/2005/8/layout/lProcess1"/>
    <dgm:cxn modelId="{AB772DA6-A5E2-4041-A0D5-0F3BBA8ACABC}" type="presOf" srcId="{61CCF142-3C29-44FF-AF13-CD5831996E65}" destId="{FDE54608-6E84-4697-BC70-9E004FBFE660}" srcOrd="0" destOrd="0" presId="urn:microsoft.com/office/officeart/2005/8/layout/lProcess1"/>
    <dgm:cxn modelId="{C0D4A4AE-BE10-4AC1-B3E6-F5FDC57F58E6}" srcId="{AFEA26D1-2EFA-4C8F-BBC6-6A0CEE783B16}" destId="{61CCF142-3C29-44FF-AF13-CD5831996E65}" srcOrd="6" destOrd="0" parTransId="{D24DD42E-B959-4B1E-BFDA-47826F3EDAE6}" sibTransId="{E8452C31-C498-4756-8A94-679BD784C83A}"/>
    <dgm:cxn modelId="{E1C7EFFD-08AC-4B32-8EA7-824DF0D498D8}" type="presOf" srcId="{38DAA3EC-F71A-4FA8-94A1-1BBF35E96D10}" destId="{FAB236BA-AD08-4DCE-8C3E-8D1EF515C56C}" srcOrd="0" destOrd="0" presId="urn:microsoft.com/office/officeart/2005/8/layout/lProcess1"/>
    <dgm:cxn modelId="{C5C6307C-F65E-4741-88B1-F3BD5ABB1EF5}" type="presOf" srcId="{170E4B01-B16B-4023-A2FE-BD46F37852B6}" destId="{A8E76FB9-7E6E-4F76-AFD0-29E37E708FAA}" srcOrd="0" destOrd="0" presId="urn:microsoft.com/office/officeart/2005/8/layout/lProcess1"/>
    <dgm:cxn modelId="{A9C13C69-A7BD-422B-8B50-3DA730CED44B}" type="presOf" srcId="{AF2727FE-39D3-4173-A6CD-5952AE2EE6F8}" destId="{0E910C02-79A4-48AB-9F9D-7BDE78FAA68D}" srcOrd="0" destOrd="0" presId="urn:microsoft.com/office/officeart/2005/8/layout/lProcess1"/>
    <dgm:cxn modelId="{6FB2A6CD-82DA-40D4-B085-ACB8841F823A}" type="presOf" srcId="{33333DE6-9921-4B0C-940F-F22A5BFAA528}" destId="{6E9C0546-A226-40A2-BD61-BB86C875A66E}" srcOrd="0" destOrd="0" presId="urn:microsoft.com/office/officeart/2005/8/layout/lProcess1"/>
    <dgm:cxn modelId="{C7A1FD97-1FB6-4E2A-9328-50C7D877B951}" srcId="{FCEE6ECB-E072-4B24-B830-7F40026ED77E}" destId="{4F76A563-1FBA-4748-8DC4-E2CAFB9E5EE2}" srcOrd="4" destOrd="0" parTransId="{E5919562-2094-428C-A3BA-D86220404E0C}" sibTransId="{AC1F93D9-B7A0-4AED-A4FC-509880BD36A4}"/>
    <dgm:cxn modelId="{D815BB77-B0FA-400B-88D4-7D7911387969}" type="presOf" srcId="{D04CB0BE-D558-4827-915E-CB857818B4F8}" destId="{173C3F01-3843-45AA-9379-F8857C88E49A}" srcOrd="0" destOrd="0" presId="urn:microsoft.com/office/officeart/2005/8/layout/lProcess1"/>
    <dgm:cxn modelId="{7EEF5310-4CC4-4459-8B5B-57D088F5B6D5}" type="presOf" srcId="{810E4DF1-EB32-4B76-95FA-6A3671A86368}" destId="{43C84744-2C41-4DF5-8467-62E8045F9D49}" srcOrd="0" destOrd="0" presId="urn:microsoft.com/office/officeart/2005/8/layout/lProcess1"/>
    <dgm:cxn modelId="{CEF9BC70-A3F9-42A9-A47F-FB70A45BEB10}" srcId="{38DAA3EC-F71A-4FA8-94A1-1BBF35E96D10}" destId="{AFEA26D1-2EFA-4C8F-BBC6-6A0CEE783B16}" srcOrd="0" destOrd="0" parTransId="{DBBB3532-F2C7-4316-BD2E-BBBC9099C3A1}" sibTransId="{9B51CC16-39F1-4279-AF85-2CC08A0B307B}"/>
    <dgm:cxn modelId="{EA1EF99C-0C25-40FE-83E5-71BC0C7933BC}" srcId="{AFEA26D1-2EFA-4C8F-BBC6-6A0CEE783B16}" destId="{07FF968D-4A80-44F5-A3CD-FC679E17A9F3}" srcOrd="4" destOrd="0" parTransId="{6797AA68-AEEB-4E50-B083-5B440A1DE529}" sibTransId="{F9FF4CB4-754F-47E0-A03D-FCD3A337E4D9}"/>
    <dgm:cxn modelId="{4924A1D8-CF88-4B5C-A4C8-67926DD7A24A}" type="presOf" srcId="{80FC8076-923A-4023-94A1-5A8252595783}" destId="{472D5A90-758A-48D1-9347-918DC3199C91}" srcOrd="0" destOrd="0" presId="urn:microsoft.com/office/officeart/2005/8/layout/lProcess1"/>
    <dgm:cxn modelId="{F1A1FFE4-A8F5-4BA9-B6BD-1D704F89BB8F}" type="presOf" srcId="{396476BD-063A-459E-9296-DA10FCF070D2}" destId="{B9D5BB33-C6E9-44EB-8F3A-60AD96C23099}" srcOrd="0" destOrd="0" presId="urn:microsoft.com/office/officeart/2005/8/layout/lProcess1"/>
    <dgm:cxn modelId="{BF17E9BA-DAAE-43B9-AE62-E0932ACC87D2}" type="presOf" srcId="{D339DF47-6E89-43DB-9531-E2EA50D4C15F}" destId="{8F38061F-7A13-42D2-AE6D-F4443A4EBCA6}" srcOrd="0" destOrd="0" presId="urn:microsoft.com/office/officeart/2005/8/layout/lProcess1"/>
    <dgm:cxn modelId="{79549EA0-6B38-4C9B-BFD2-3773291D550C}" type="presOf" srcId="{07FF968D-4A80-44F5-A3CD-FC679E17A9F3}" destId="{B91DBE21-FF40-47CA-AEA9-9E0B7175046E}" srcOrd="0" destOrd="0" presId="urn:microsoft.com/office/officeart/2005/8/layout/lProcess1"/>
    <dgm:cxn modelId="{894E72F6-F5F7-4994-A203-3CE24BA3D5C1}" srcId="{AFEA26D1-2EFA-4C8F-BBC6-6A0CEE783B16}" destId="{139826F8-21AF-4297-A101-54FD5F12FA33}" srcOrd="7" destOrd="0" parTransId="{928E12A2-0C5A-4866-9821-F18203B225F5}" sibTransId="{3EFFDFF1-C0D9-4AC6-8EFE-24EF6063438F}"/>
    <dgm:cxn modelId="{FF3BAA88-F822-4C63-9476-FD4011F7EB2D}" srcId="{AFEA26D1-2EFA-4C8F-BBC6-6A0CEE783B16}" destId="{4478FD83-BF02-473C-BDA0-649D15751DE2}" srcOrd="8" destOrd="0" parTransId="{C4D1946C-F3AD-417E-99FE-E0D4D4CC32B4}" sibTransId="{C45B36A2-82C5-43F1-AA67-F88C1D3418AF}"/>
    <dgm:cxn modelId="{367072A4-983B-40A5-BD58-4722B3C6E049}" type="presOf" srcId="{F9FF4CB4-754F-47E0-A03D-FCD3A337E4D9}" destId="{CCE4D36E-8A54-4EA3-94BE-D0048F3F4A2E}" srcOrd="0" destOrd="0" presId="urn:microsoft.com/office/officeart/2005/8/layout/lProcess1"/>
    <dgm:cxn modelId="{2B4483AF-6ED7-47CE-BBB8-52D307B2B157}" srcId="{396476BD-063A-459E-9296-DA10FCF070D2}" destId="{1B4FE1F4-581D-4D16-BE18-CE871B8A28B5}" srcOrd="0" destOrd="0" parTransId="{F3F31B95-A4AF-46F5-84C1-799F735A3292}" sibTransId="{170E4B01-B16B-4023-A2FE-BD46F37852B6}"/>
    <dgm:cxn modelId="{5D0BCAE3-0211-4A6B-889D-CF63B883AD70}" srcId="{89557260-655A-4CC1-8C58-B0F81472FB5D}" destId="{CABEE6E8-A5C8-4053-A001-337C3C5A4B40}" srcOrd="4" destOrd="0" parTransId="{6E19356A-06A4-4D2D-80A6-5E932F6ABC57}" sibTransId="{9AE2BFBF-422D-4A15-BAE9-3FBFCB964538}"/>
    <dgm:cxn modelId="{8A5541EC-AAE7-4F2B-9D1E-F2524BE89760}" type="presOf" srcId="{309D0C70-8216-41EC-A848-AB6F49D64E28}" destId="{2D8F6ADE-38B2-4C39-A05B-81EA1B0D7F76}" srcOrd="0" destOrd="0" presId="urn:microsoft.com/office/officeart/2005/8/layout/lProcess1"/>
    <dgm:cxn modelId="{CFE60FBD-BE10-4813-A6B7-2468ADB7E6EE}" type="presOf" srcId="{83BE8475-A08D-493F-B3CB-1B24F68129C8}" destId="{BBD09762-3F53-4CA2-9E97-76AEB531F4C7}" srcOrd="0" destOrd="0" presId="urn:microsoft.com/office/officeart/2005/8/layout/lProcess1"/>
    <dgm:cxn modelId="{74AB1418-3B5C-43CB-86A0-2071AECF07B0}" srcId="{AFEA26D1-2EFA-4C8F-BBC6-6A0CEE783B16}" destId="{1B127365-F6B8-4F30-9E57-7785FF96172B}" srcOrd="3" destOrd="0" parTransId="{5AB7D3C0-25E8-4769-933F-20E7A812B4E0}" sibTransId="{AF2727FE-39D3-4173-A6CD-5952AE2EE6F8}"/>
    <dgm:cxn modelId="{14F308D1-5245-46E6-9CB3-9C5F082D4FA7}" srcId="{89557260-655A-4CC1-8C58-B0F81472FB5D}" destId="{00A2A719-DA5B-490B-B2CB-4998459D71C9}" srcOrd="0" destOrd="0" parTransId="{495D92E7-9679-4BBF-9C8A-1E9CC4999998}" sibTransId="{BBCEA26F-A55C-4FDA-8710-1ADBC2BD3433}"/>
    <dgm:cxn modelId="{7CBD74B7-819C-48E3-865D-29E647B9631A}" srcId="{38DAA3EC-F71A-4FA8-94A1-1BBF35E96D10}" destId="{FCEE6ECB-E072-4B24-B830-7F40026ED77E}" srcOrd="2" destOrd="0" parTransId="{0D59254A-1D48-43EF-BF8A-365973D23E02}" sibTransId="{FA93A23F-66B9-46C5-BEB3-DC356260F400}"/>
    <dgm:cxn modelId="{EDA5C239-A0C7-4ED7-B942-04C098669059}" srcId="{89557260-655A-4CC1-8C58-B0F81472FB5D}" destId="{79109042-C65F-4D34-8C34-0A8D98D7BFE6}" srcOrd="2" destOrd="0" parTransId="{69D8BEDF-23B0-4940-AB3A-FFBC5394DE23}" sibTransId="{DD04229C-E1BC-4F27-98FD-496C2EE181DA}"/>
    <dgm:cxn modelId="{12142A36-D5B0-42D3-A44B-E3291552923A}" srcId="{FCEE6ECB-E072-4B24-B830-7F40026ED77E}" destId="{779A0D8F-778A-47EA-8129-604F5B3686BD}" srcOrd="0" destOrd="0" parTransId="{A88E8F15-8BA3-4F05-8C62-4FF29B734145}" sibTransId="{810E4DF1-EB32-4B76-95FA-6A3671A86368}"/>
    <dgm:cxn modelId="{11C78E70-ED95-4B56-B560-0386894874F8}" srcId="{FCEE6ECB-E072-4B24-B830-7F40026ED77E}" destId="{309D0C70-8216-41EC-A848-AB6F49D64E28}" srcOrd="3" destOrd="0" parTransId="{60BA58EE-FC87-4E45-BB02-7E2216015517}" sibTransId="{1FA630B3-C516-441C-9694-068E44811689}"/>
    <dgm:cxn modelId="{66023A02-BB12-4CE1-B179-3BDE55EFDFBC}" srcId="{FCEE6ECB-E072-4B24-B830-7F40026ED77E}" destId="{FDEBFE9B-BB35-4D60-9447-850A175F556F}" srcOrd="1" destOrd="0" parTransId="{BA312FCC-B26C-4276-B133-176D1EABBE4F}" sibTransId="{76DADF3E-1A17-488D-AA64-97E29C656659}"/>
    <dgm:cxn modelId="{9F4CB846-EBA5-4903-8578-702270F23D3C}" type="presOf" srcId="{3EFFDFF1-C0D9-4AC6-8EFE-24EF6063438F}" destId="{3F80171E-A573-4761-BA56-0A2D63D8C7BC}" srcOrd="0" destOrd="0" presId="urn:microsoft.com/office/officeart/2005/8/layout/lProcess1"/>
    <dgm:cxn modelId="{A5272404-8161-43D4-BD4F-595C2823C441}" type="presOf" srcId="{AFEA26D1-2EFA-4C8F-BBC6-6A0CEE783B16}" destId="{B2B68741-066F-4649-9F2B-EB64246AF2A7}" srcOrd="0" destOrd="0" presId="urn:microsoft.com/office/officeart/2005/8/layout/lProcess1"/>
    <dgm:cxn modelId="{EEA5BDD1-70AF-455C-B39C-C984F7ADCEF7}" srcId="{89557260-655A-4CC1-8C58-B0F81472FB5D}" destId="{45068FB4-00F3-4C13-BB1D-8C80AD102AAD}" srcOrd="8" destOrd="0" parTransId="{AFF3A56D-3619-4510-A39B-9E1DD6BCE488}" sibTransId="{2509FB88-112D-4AA5-BD58-CFCD8BE716E5}"/>
    <dgm:cxn modelId="{90D7070C-DEC4-4539-B284-CAF27E5A9F4B}" type="presOf" srcId="{A58E2802-5A26-477D-958D-066ECCEC3257}" destId="{D6D66917-7B0F-48F7-8A85-CF3BBC3C803E}" srcOrd="0" destOrd="0" presId="urn:microsoft.com/office/officeart/2005/8/layout/lProcess1"/>
    <dgm:cxn modelId="{05248228-DC82-4FF9-8D4E-52FE6710B424}" type="presOf" srcId="{A3E1EBA0-D452-4053-A1CE-E37987213731}" destId="{48DD7389-FA1B-44B2-9E03-6C635456D4CA}" srcOrd="0" destOrd="0" presId="urn:microsoft.com/office/officeart/2005/8/layout/lProcess1"/>
    <dgm:cxn modelId="{8892F267-659C-4CB9-BA8A-EC7B34862EBE}" type="presOf" srcId="{4478FD83-BF02-473C-BDA0-649D15751DE2}" destId="{0D6CEE27-191A-412E-9B9D-24D7AD8AF829}" srcOrd="0" destOrd="0" presId="urn:microsoft.com/office/officeart/2005/8/layout/lProcess1"/>
    <dgm:cxn modelId="{EA3A9BFD-93D8-48B0-B271-065DEBCDF4BC}" type="presOf" srcId="{3E8287E3-B934-4B41-9432-8E8CFAC19D32}" destId="{6F91E95D-21CF-4E98-8881-017DF3D752E6}" srcOrd="0" destOrd="0" presId="urn:microsoft.com/office/officeart/2005/8/layout/lProcess1"/>
    <dgm:cxn modelId="{A2F9F272-C575-449D-8A1B-ED17BA171606}" srcId="{396476BD-063A-459E-9296-DA10FCF070D2}" destId="{D04CB0BE-D558-4827-915E-CB857818B4F8}" srcOrd="2" destOrd="0" parTransId="{3801A42B-0EB2-4845-AF4E-5E3C8C97A8EB}" sibTransId="{85F48778-92B6-4F92-BFB4-4DD27F7F7A73}"/>
    <dgm:cxn modelId="{1C0AAD40-3ED3-4CC8-A5F1-9704521A9F0E}" type="presOf" srcId="{1FA630B3-C516-441C-9694-068E44811689}" destId="{EB772F06-722C-471E-8C59-2795F57AB6E6}" srcOrd="0" destOrd="0" presId="urn:microsoft.com/office/officeart/2005/8/layout/lProcess1"/>
    <dgm:cxn modelId="{D3CEF36A-FD3C-4437-B6B7-805316587078}" type="presParOf" srcId="{FAB236BA-AD08-4DCE-8C3E-8D1EF515C56C}" destId="{55DA546B-5484-4B35-A3CE-7DF76B0E2856}" srcOrd="0" destOrd="0" presId="urn:microsoft.com/office/officeart/2005/8/layout/lProcess1"/>
    <dgm:cxn modelId="{70663C95-5EB5-4E25-AA41-2A6EFD0A1A34}" type="presParOf" srcId="{55DA546B-5484-4B35-A3CE-7DF76B0E2856}" destId="{B2B68741-066F-4649-9F2B-EB64246AF2A7}" srcOrd="0" destOrd="0" presId="urn:microsoft.com/office/officeart/2005/8/layout/lProcess1"/>
    <dgm:cxn modelId="{7DAAD6BA-D568-4186-954F-8868BC3C9C1A}" type="presParOf" srcId="{55DA546B-5484-4B35-A3CE-7DF76B0E2856}" destId="{56F4619F-245C-4D82-8D68-A4105279486F}" srcOrd="1" destOrd="0" presId="urn:microsoft.com/office/officeart/2005/8/layout/lProcess1"/>
    <dgm:cxn modelId="{774C1575-43EB-48A8-8915-5E5C08F82A5A}" type="presParOf" srcId="{55DA546B-5484-4B35-A3CE-7DF76B0E2856}" destId="{D03C26F9-EF15-4C2B-84AF-61C4A24ECC81}" srcOrd="2" destOrd="0" presId="urn:microsoft.com/office/officeart/2005/8/layout/lProcess1"/>
    <dgm:cxn modelId="{612E1F9B-1246-4697-BA2F-43A9B28EBD57}" type="presParOf" srcId="{55DA546B-5484-4B35-A3CE-7DF76B0E2856}" destId="{17EAD635-F2F8-43AA-B9A8-DE5BBA46EA47}" srcOrd="3" destOrd="0" presId="urn:microsoft.com/office/officeart/2005/8/layout/lProcess1"/>
    <dgm:cxn modelId="{52AF03B9-3F3B-4BF5-9CE0-7712E74A6276}" type="presParOf" srcId="{55DA546B-5484-4B35-A3CE-7DF76B0E2856}" destId="{680D2761-A5D6-4EB3-B094-5421627DCDF7}" srcOrd="4" destOrd="0" presId="urn:microsoft.com/office/officeart/2005/8/layout/lProcess1"/>
    <dgm:cxn modelId="{ACAD5D41-95CD-4E7F-B5C5-38559B75DF5E}" type="presParOf" srcId="{55DA546B-5484-4B35-A3CE-7DF76B0E2856}" destId="{48A151D3-033B-4180-83B6-C53ABC2D845B}" srcOrd="5" destOrd="0" presId="urn:microsoft.com/office/officeart/2005/8/layout/lProcess1"/>
    <dgm:cxn modelId="{BB60A119-4AF8-46CA-8582-BDD6AE1A954F}" type="presParOf" srcId="{55DA546B-5484-4B35-A3CE-7DF76B0E2856}" destId="{04C12FC5-B937-4CED-A32A-B9068B5BDB47}" srcOrd="6" destOrd="0" presId="urn:microsoft.com/office/officeart/2005/8/layout/lProcess1"/>
    <dgm:cxn modelId="{001E46A6-03F3-4A72-8E83-EB0645EC853F}" type="presParOf" srcId="{55DA546B-5484-4B35-A3CE-7DF76B0E2856}" destId="{6E9C0546-A226-40A2-BD61-BB86C875A66E}" srcOrd="7" destOrd="0" presId="urn:microsoft.com/office/officeart/2005/8/layout/lProcess1"/>
    <dgm:cxn modelId="{5224A9FC-1577-4490-84B4-B4FA04A4BF20}" type="presParOf" srcId="{55DA546B-5484-4B35-A3CE-7DF76B0E2856}" destId="{DF965FCF-CA4C-46D9-A269-866899B6A45D}" srcOrd="8" destOrd="0" presId="urn:microsoft.com/office/officeart/2005/8/layout/lProcess1"/>
    <dgm:cxn modelId="{FF41D649-0DF2-42A1-AEA9-D1983E55C977}" type="presParOf" srcId="{55DA546B-5484-4B35-A3CE-7DF76B0E2856}" destId="{0E910C02-79A4-48AB-9F9D-7BDE78FAA68D}" srcOrd="9" destOrd="0" presId="urn:microsoft.com/office/officeart/2005/8/layout/lProcess1"/>
    <dgm:cxn modelId="{EE1FCA27-7D7B-44A1-AF1C-15E909605679}" type="presParOf" srcId="{55DA546B-5484-4B35-A3CE-7DF76B0E2856}" destId="{B91DBE21-FF40-47CA-AEA9-9E0B7175046E}" srcOrd="10" destOrd="0" presId="urn:microsoft.com/office/officeart/2005/8/layout/lProcess1"/>
    <dgm:cxn modelId="{3564FDA8-4B41-45B9-A7D4-C4A3B647200F}" type="presParOf" srcId="{55DA546B-5484-4B35-A3CE-7DF76B0E2856}" destId="{CCE4D36E-8A54-4EA3-94BE-D0048F3F4A2E}" srcOrd="11" destOrd="0" presId="urn:microsoft.com/office/officeart/2005/8/layout/lProcess1"/>
    <dgm:cxn modelId="{C54D1196-F0DA-48D0-A6D9-D62D48328D7F}" type="presParOf" srcId="{55DA546B-5484-4B35-A3CE-7DF76B0E2856}" destId="{B88586EE-5B7B-49DF-91C0-DD3C0E3B2328}" srcOrd="12" destOrd="0" presId="urn:microsoft.com/office/officeart/2005/8/layout/lProcess1"/>
    <dgm:cxn modelId="{BC6F08DE-BDA0-4486-872C-A0B711FB72A1}" type="presParOf" srcId="{55DA546B-5484-4B35-A3CE-7DF76B0E2856}" destId="{0CF70C17-F99B-4003-986F-ED7D3DD7974D}" srcOrd="13" destOrd="0" presId="urn:microsoft.com/office/officeart/2005/8/layout/lProcess1"/>
    <dgm:cxn modelId="{01787211-0F5E-45C3-B686-E398905224EB}" type="presParOf" srcId="{55DA546B-5484-4B35-A3CE-7DF76B0E2856}" destId="{FDE54608-6E84-4697-BC70-9E004FBFE660}" srcOrd="14" destOrd="0" presId="urn:microsoft.com/office/officeart/2005/8/layout/lProcess1"/>
    <dgm:cxn modelId="{B2E3F056-82EE-4DCD-977F-2E664C5F037E}" type="presParOf" srcId="{55DA546B-5484-4B35-A3CE-7DF76B0E2856}" destId="{EA3EA5F4-23AA-4C73-A2ED-F18B96831D6A}" srcOrd="15" destOrd="0" presId="urn:microsoft.com/office/officeart/2005/8/layout/lProcess1"/>
    <dgm:cxn modelId="{2AC7A44C-EBE4-4F80-B1BE-8553DF9B157D}" type="presParOf" srcId="{55DA546B-5484-4B35-A3CE-7DF76B0E2856}" destId="{57037AB1-479C-403A-8C3D-1705CB37FE25}" srcOrd="16" destOrd="0" presId="urn:microsoft.com/office/officeart/2005/8/layout/lProcess1"/>
    <dgm:cxn modelId="{F174AC0E-CFC6-4EA0-94B5-1D7CC30FE0D6}" type="presParOf" srcId="{55DA546B-5484-4B35-A3CE-7DF76B0E2856}" destId="{3F80171E-A573-4761-BA56-0A2D63D8C7BC}" srcOrd="17" destOrd="0" presId="urn:microsoft.com/office/officeart/2005/8/layout/lProcess1"/>
    <dgm:cxn modelId="{8907CACC-22ED-4DDC-B0BD-AE1FB70269C1}" type="presParOf" srcId="{55DA546B-5484-4B35-A3CE-7DF76B0E2856}" destId="{0D6CEE27-191A-412E-9B9D-24D7AD8AF829}" srcOrd="18" destOrd="0" presId="urn:microsoft.com/office/officeart/2005/8/layout/lProcess1"/>
    <dgm:cxn modelId="{B241E2E8-0C1F-424F-89BE-02CD030A13A7}" type="presParOf" srcId="{55DA546B-5484-4B35-A3CE-7DF76B0E2856}" destId="{143C2629-04F6-41EB-93BE-87317A1D0A7F}" srcOrd="19" destOrd="0" presId="urn:microsoft.com/office/officeart/2005/8/layout/lProcess1"/>
    <dgm:cxn modelId="{86B171C6-AE75-404C-8890-E5FCB8371E31}" type="presParOf" srcId="{55DA546B-5484-4B35-A3CE-7DF76B0E2856}" destId="{48DD7389-FA1B-44B2-9E03-6C635456D4CA}" srcOrd="20" destOrd="0" presId="urn:microsoft.com/office/officeart/2005/8/layout/lProcess1"/>
    <dgm:cxn modelId="{15565C4A-EC45-4E46-9EE7-A46B974151CB}" type="presParOf" srcId="{55DA546B-5484-4B35-A3CE-7DF76B0E2856}" destId="{6FBE2F23-63F4-49D9-AF17-6139527CC705}" srcOrd="21" destOrd="0" presId="urn:microsoft.com/office/officeart/2005/8/layout/lProcess1"/>
    <dgm:cxn modelId="{062F29C5-33D0-42AA-A9D9-60A1FA1DC7D2}" type="presParOf" srcId="{55DA546B-5484-4B35-A3CE-7DF76B0E2856}" destId="{2D088D6B-9CEA-4A90-868E-A88AD594575B}" srcOrd="22" destOrd="0" presId="urn:microsoft.com/office/officeart/2005/8/layout/lProcess1"/>
    <dgm:cxn modelId="{A2128448-D74F-48D6-ABE5-4E9D4C0E8E3F}" type="presParOf" srcId="{55DA546B-5484-4B35-A3CE-7DF76B0E2856}" destId="{BBD09762-3F53-4CA2-9E97-76AEB531F4C7}" srcOrd="23" destOrd="0" presId="urn:microsoft.com/office/officeart/2005/8/layout/lProcess1"/>
    <dgm:cxn modelId="{8EA4D290-808E-4E08-92BF-D1F8C3BB45C3}" type="presParOf" srcId="{55DA546B-5484-4B35-A3CE-7DF76B0E2856}" destId="{6F91E95D-21CF-4E98-8881-017DF3D752E6}" srcOrd="24" destOrd="0" presId="urn:microsoft.com/office/officeart/2005/8/layout/lProcess1"/>
    <dgm:cxn modelId="{4610E80C-F82D-47BA-B649-E1F8CDE1D60E}" type="presParOf" srcId="{FAB236BA-AD08-4DCE-8C3E-8D1EF515C56C}" destId="{4BFA54C5-85E0-4BA2-A0D3-B9FF36180EEF}" srcOrd="1" destOrd="0" presId="urn:microsoft.com/office/officeart/2005/8/layout/lProcess1"/>
    <dgm:cxn modelId="{840D0662-B8F3-4FF5-AB2F-1E6C12E24617}" type="presParOf" srcId="{FAB236BA-AD08-4DCE-8C3E-8D1EF515C56C}" destId="{12E9E771-DF3B-4935-8BC4-C82E95985A57}" srcOrd="2" destOrd="0" presId="urn:microsoft.com/office/officeart/2005/8/layout/lProcess1"/>
    <dgm:cxn modelId="{7CDB1B86-DDCC-45E3-8E5B-0848FFC5B68B}" type="presParOf" srcId="{12E9E771-DF3B-4935-8BC4-C82E95985A57}" destId="{27926B21-4EC1-4409-AF2D-AFA74EABB41D}" srcOrd="0" destOrd="0" presId="urn:microsoft.com/office/officeart/2005/8/layout/lProcess1"/>
    <dgm:cxn modelId="{8F6A8E65-97DA-4265-9C0D-4AAB242DE92D}" type="presParOf" srcId="{12E9E771-DF3B-4935-8BC4-C82E95985A57}" destId="{2E7AAFE1-F61F-4D6B-9DB6-7F008F232D43}" srcOrd="1" destOrd="0" presId="urn:microsoft.com/office/officeart/2005/8/layout/lProcess1"/>
    <dgm:cxn modelId="{2A1DAED4-EDE7-4116-913C-70A2F7824FB4}" type="presParOf" srcId="{12E9E771-DF3B-4935-8BC4-C82E95985A57}" destId="{B5CFC45C-1A91-4258-AD2E-AE6F0098A8BF}" srcOrd="2" destOrd="0" presId="urn:microsoft.com/office/officeart/2005/8/layout/lProcess1"/>
    <dgm:cxn modelId="{BE3E4122-261B-4563-BC16-31C1F1B6E959}" type="presParOf" srcId="{12E9E771-DF3B-4935-8BC4-C82E95985A57}" destId="{F0DB3FEB-2AF4-4AE4-84E1-048499F3F40F}" srcOrd="3" destOrd="0" presId="urn:microsoft.com/office/officeart/2005/8/layout/lProcess1"/>
    <dgm:cxn modelId="{8858F507-4DB1-4C63-8871-D6D294CB2EDE}" type="presParOf" srcId="{12E9E771-DF3B-4935-8BC4-C82E95985A57}" destId="{A52FF29C-5FCE-46D5-A10E-528D537AD299}" srcOrd="4" destOrd="0" presId="urn:microsoft.com/office/officeart/2005/8/layout/lProcess1"/>
    <dgm:cxn modelId="{4731058B-B384-4AAC-9850-033E339AD142}" type="presParOf" srcId="{12E9E771-DF3B-4935-8BC4-C82E95985A57}" destId="{45A66DBE-F925-4F94-96AC-A3DA67B6CF22}" srcOrd="5" destOrd="0" presId="urn:microsoft.com/office/officeart/2005/8/layout/lProcess1"/>
    <dgm:cxn modelId="{093338BD-290B-4D8C-A2B3-DBD84D8DF40E}" type="presParOf" srcId="{12E9E771-DF3B-4935-8BC4-C82E95985A57}" destId="{A00F42FF-9EA4-498E-B50C-EDDC3D9BF471}" srcOrd="6" destOrd="0" presId="urn:microsoft.com/office/officeart/2005/8/layout/lProcess1"/>
    <dgm:cxn modelId="{1580B823-3F68-4834-A9C0-E0CE3787DA53}" type="presParOf" srcId="{12E9E771-DF3B-4935-8BC4-C82E95985A57}" destId="{2F2D9092-C496-46B1-B108-613D77CE1B15}" srcOrd="7" destOrd="0" presId="urn:microsoft.com/office/officeart/2005/8/layout/lProcess1"/>
    <dgm:cxn modelId="{795E7423-A11C-4ED4-8591-AFAA087428C8}" type="presParOf" srcId="{12E9E771-DF3B-4935-8BC4-C82E95985A57}" destId="{A3103196-9E4B-4A41-85C2-753174A8716C}" srcOrd="8" destOrd="0" presId="urn:microsoft.com/office/officeart/2005/8/layout/lProcess1"/>
    <dgm:cxn modelId="{AF8481DE-1D1D-4BC7-B2D0-18E0CEEFDF18}" type="presParOf" srcId="{12E9E771-DF3B-4935-8BC4-C82E95985A57}" destId="{472D5A90-758A-48D1-9347-918DC3199C91}" srcOrd="9" destOrd="0" presId="urn:microsoft.com/office/officeart/2005/8/layout/lProcess1"/>
    <dgm:cxn modelId="{FCD24C43-5CD0-46A0-9D91-F2CCE53B20AB}" type="presParOf" srcId="{12E9E771-DF3B-4935-8BC4-C82E95985A57}" destId="{E96C97BD-FDF1-4078-925D-7B304F6BE9A0}" srcOrd="10" destOrd="0" presId="urn:microsoft.com/office/officeart/2005/8/layout/lProcess1"/>
    <dgm:cxn modelId="{5287B7B0-964F-4695-A24D-FB73E0AF5637}" type="presParOf" srcId="{12E9E771-DF3B-4935-8BC4-C82E95985A57}" destId="{A6757E94-7878-43A8-AAF7-ECEBB358A1EE}" srcOrd="11" destOrd="0" presId="urn:microsoft.com/office/officeart/2005/8/layout/lProcess1"/>
    <dgm:cxn modelId="{9A665DAC-E6AC-4ADD-BC47-EF0159C57CD1}" type="presParOf" srcId="{12E9E771-DF3B-4935-8BC4-C82E95985A57}" destId="{CFB13340-F554-4F62-B0F6-36468F259597}" srcOrd="12" destOrd="0" presId="urn:microsoft.com/office/officeart/2005/8/layout/lProcess1"/>
    <dgm:cxn modelId="{BB9F7042-8FF7-423B-94FB-398B290A18B1}" type="presParOf" srcId="{12E9E771-DF3B-4935-8BC4-C82E95985A57}" destId="{16B516CB-9F4B-4FF0-ACF8-36372AD2E3C4}" srcOrd="13" destOrd="0" presId="urn:microsoft.com/office/officeart/2005/8/layout/lProcess1"/>
    <dgm:cxn modelId="{3EE40603-8666-4059-BCCB-7036F7005637}" type="presParOf" srcId="{12E9E771-DF3B-4935-8BC4-C82E95985A57}" destId="{D6D66917-7B0F-48F7-8A85-CF3BBC3C803E}" srcOrd="14" destOrd="0" presId="urn:microsoft.com/office/officeart/2005/8/layout/lProcess1"/>
    <dgm:cxn modelId="{D6E2818E-D312-42A4-ADCC-F08C0730E364}" type="presParOf" srcId="{12E9E771-DF3B-4935-8BC4-C82E95985A57}" destId="{FDD8E0DD-E20F-4097-9D82-03AF0924F9E1}" srcOrd="15" destOrd="0" presId="urn:microsoft.com/office/officeart/2005/8/layout/lProcess1"/>
    <dgm:cxn modelId="{EB871F86-FEB0-48BE-9A74-D517D112CD85}" type="presParOf" srcId="{12E9E771-DF3B-4935-8BC4-C82E95985A57}" destId="{F3DAD3EB-AFC0-4205-BFF8-F8C56EEB295B}" srcOrd="16" destOrd="0" presId="urn:microsoft.com/office/officeart/2005/8/layout/lProcess1"/>
    <dgm:cxn modelId="{F5501136-4157-4BEB-A464-51A1AAA3BDAE}" type="presParOf" srcId="{12E9E771-DF3B-4935-8BC4-C82E95985A57}" destId="{8A1B3F67-BEC5-4C1C-8783-6101803DA64B}" srcOrd="17" destOrd="0" presId="urn:microsoft.com/office/officeart/2005/8/layout/lProcess1"/>
    <dgm:cxn modelId="{A9550BB1-3069-4DF9-B533-DEC4FBE22B76}" type="presParOf" srcId="{12E9E771-DF3B-4935-8BC4-C82E95985A57}" destId="{E227C432-B34F-4E78-936F-905A7E626AA6}" srcOrd="18" destOrd="0" presId="urn:microsoft.com/office/officeart/2005/8/layout/lProcess1"/>
    <dgm:cxn modelId="{639F8035-9871-4F84-964A-D9EA9D189B4C}" type="presParOf" srcId="{12E9E771-DF3B-4935-8BC4-C82E95985A57}" destId="{F35829E7-A4D6-4001-AFBB-21BE2163AAA8}" srcOrd="19" destOrd="0" presId="urn:microsoft.com/office/officeart/2005/8/layout/lProcess1"/>
    <dgm:cxn modelId="{DA1422A8-2011-4ABC-A51A-C0FE5E608CDE}" type="presParOf" srcId="{12E9E771-DF3B-4935-8BC4-C82E95985A57}" destId="{7541DE43-93AC-4DF0-9B8C-3C522100BD78}" srcOrd="20" destOrd="0" presId="urn:microsoft.com/office/officeart/2005/8/layout/lProcess1"/>
    <dgm:cxn modelId="{BA070D8A-D8F6-48EB-8940-FF547F258E71}" type="presParOf" srcId="{FAB236BA-AD08-4DCE-8C3E-8D1EF515C56C}" destId="{965A7369-8AD4-487F-9C25-5713BC147E4E}" srcOrd="3" destOrd="0" presId="urn:microsoft.com/office/officeart/2005/8/layout/lProcess1"/>
    <dgm:cxn modelId="{4F281B9F-A338-40B0-B5AC-3377912CF2ED}" type="presParOf" srcId="{FAB236BA-AD08-4DCE-8C3E-8D1EF515C56C}" destId="{1379FA69-C874-435F-B769-F860277D25F8}" srcOrd="4" destOrd="0" presId="urn:microsoft.com/office/officeart/2005/8/layout/lProcess1"/>
    <dgm:cxn modelId="{C20FEB7B-A243-4E08-8384-F65C174031B5}" type="presParOf" srcId="{1379FA69-C874-435F-B769-F860277D25F8}" destId="{17EEC36A-EE39-4C21-BE33-85D9E0ED40FC}" srcOrd="0" destOrd="0" presId="urn:microsoft.com/office/officeart/2005/8/layout/lProcess1"/>
    <dgm:cxn modelId="{9D46338B-827A-4E4A-B1B3-DB7E11E8507F}" type="presParOf" srcId="{1379FA69-C874-435F-B769-F860277D25F8}" destId="{E6760603-9C84-4139-ABB8-B0EE5B1599F7}" srcOrd="1" destOrd="0" presId="urn:microsoft.com/office/officeart/2005/8/layout/lProcess1"/>
    <dgm:cxn modelId="{0A105951-6B58-41C5-B006-4D04259E8DA2}" type="presParOf" srcId="{1379FA69-C874-435F-B769-F860277D25F8}" destId="{C6BA8BD7-9D72-464B-9821-CA23E0876483}" srcOrd="2" destOrd="0" presId="urn:microsoft.com/office/officeart/2005/8/layout/lProcess1"/>
    <dgm:cxn modelId="{A9430D4E-6EDA-412A-A03A-CCFB88975F5E}" type="presParOf" srcId="{1379FA69-C874-435F-B769-F860277D25F8}" destId="{43C84744-2C41-4DF5-8467-62E8045F9D49}" srcOrd="3" destOrd="0" presId="urn:microsoft.com/office/officeart/2005/8/layout/lProcess1"/>
    <dgm:cxn modelId="{9C28C902-DC2C-47FD-9409-37999B2AD3CB}" type="presParOf" srcId="{1379FA69-C874-435F-B769-F860277D25F8}" destId="{69B2F5F9-87F4-44FB-84E6-AF5D7F2E9DAE}" srcOrd="4" destOrd="0" presId="urn:microsoft.com/office/officeart/2005/8/layout/lProcess1"/>
    <dgm:cxn modelId="{4972E7CD-F174-4E4A-8624-90704048810D}" type="presParOf" srcId="{1379FA69-C874-435F-B769-F860277D25F8}" destId="{D144B637-54B8-4BBF-A7AB-6DA6848AB14F}" srcOrd="5" destOrd="0" presId="urn:microsoft.com/office/officeart/2005/8/layout/lProcess1"/>
    <dgm:cxn modelId="{98EF1B3E-7AF4-4ABA-9F93-CFE5BFA27A52}" type="presParOf" srcId="{1379FA69-C874-435F-B769-F860277D25F8}" destId="{81031D63-F2B2-497C-A9F4-8939922EAF84}" srcOrd="6" destOrd="0" presId="urn:microsoft.com/office/officeart/2005/8/layout/lProcess1"/>
    <dgm:cxn modelId="{0422B675-F2D7-490F-A42A-F515EB96FFAB}" type="presParOf" srcId="{1379FA69-C874-435F-B769-F860277D25F8}" destId="{28232E69-8197-42CC-BC61-B8F587456E10}" srcOrd="7" destOrd="0" presId="urn:microsoft.com/office/officeart/2005/8/layout/lProcess1"/>
    <dgm:cxn modelId="{37FD1CB8-07DD-41C7-96E0-55BC1AB49634}" type="presParOf" srcId="{1379FA69-C874-435F-B769-F860277D25F8}" destId="{2D8F6ADE-38B2-4C39-A05B-81EA1B0D7F76}" srcOrd="8" destOrd="0" presId="urn:microsoft.com/office/officeart/2005/8/layout/lProcess1"/>
    <dgm:cxn modelId="{56E6A074-48BB-4B41-BEF2-41C4C7258382}" type="presParOf" srcId="{1379FA69-C874-435F-B769-F860277D25F8}" destId="{EB772F06-722C-471E-8C59-2795F57AB6E6}" srcOrd="9" destOrd="0" presId="urn:microsoft.com/office/officeart/2005/8/layout/lProcess1"/>
    <dgm:cxn modelId="{C9DCDD81-8485-4F4B-A2A2-BD5F8F9944E9}" type="presParOf" srcId="{1379FA69-C874-435F-B769-F860277D25F8}" destId="{B1F0F0C2-B6A7-4931-ADD4-5A8AA1149AB8}" srcOrd="10" destOrd="0" presId="urn:microsoft.com/office/officeart/2005/8/layout/lProcess1"/>
    <dgm:cxn modelId="{8BB97853-762A-4B8A-A338-A1F85DFBD647}" type="presParOf" srcId="{FAB236BA-AD08-4DCE-8C3E-8D1EF515C56C}" destId="{D8F5FC21-2709-4E45-8D17-2C4D89A87DF9}" srcOrd="5" destOrd="0" presId="urn:microsoft.com/office/officeart/2005/8/layout/lProcess1"/>
    <dgm:cxn modelId="{DA1FAAF4-727D-460E-BCED-139217F7C9AA}" type="presParOf" srcId="{FAB236BA-AD08-4DCE-8C3E-8D1EF515C56C}" destId="{E0F6EACB-BBE6-467C-A014-C9F5356278F6}" srcOrd="6" destOrd="0" presId="urn:microsoft.com/office/officeart/2005/8/layout/lProcess1"/>
    <dgm:cxn modelId="{2F0F4067-3B5C-471A-9355-316E84264780}" type="presParOf" srcId="{E0F6EACB-BBE6-467C-A014-C9F5356278F6}" destId="{B9D5BB33-C6E9-44EB-8F3A-60AD96C23099}" srcOrd="0" destOrd="0" presId="urn:microsoft.com/office/officeart/2005/8/layout/lProcess1"/>
    <dgm:cxn modelId="{B7ABC6A0-27D9-4990-AAB6-3922BC9BBE77}" type="presParOf" srcId="{E0F6EACB-BBE6-467C-A014-C9F5356278F6}" destId="{0C0B2038-AFED-4823-8AB2-A06BC02C3E2F}" srcOrd="1" destOrd="0" presId="urn:microsoft.com/office/officeart/2005/8/layout/lProcess1"/>
    <dgm:cxn modelId="{31458CD2-CED8-4341-94D4-F8BFD2C25E67}" type="presParOf" srcId="{E0F6EACB-BBE6-467C-A014-C9F5356278F6}" destId="{57CCB516-26EA-4A78-A45D-886E2DF39E75}" srcOrd="2" destOrd="0" presId="urn:microsoft.com/office/officeart/2005/8/layout/lProcess1"/>
    <dgm:cxn modelId="{957D3A26-B963-474F-912B-F82E8D2F4E4B}" type="presParOf" srcId="{E0F6EACB-BBE6-467C-A014-C9F5356278F6}" destId="{A8E76FB9-7E6E-4F76-AFD0-29E37E708FAA}" srcOrd="3" destOrd="0" presId="urn:microsoft.com/office/officeart/2005/8/layout/lProcess1"/>
    <dgm:cxn modelId="{B0091022-99CE-4619-9F4C-0063A3474500}" type="presParOf" srcId="{E0F6EACB-BBE6-467C-A014-C9F5356278F6}" destId="{8F38061F-7A13-42D2-AE6D-F4443A4EBCA6}" srcOrd="4" destOrd="0" presId="urn:microsoft.com/office/officeart/2005/8/layout/lProcess1"/>
    <dgm:cxn modelId="{B4A4653E-E048-4A62-AFAA-F551A50A465A}" type="presParOf" srcId="{E0F6EACB-BBE6-467C-A014-C9F5356278F6}" destId="{BF33C863-8C52-4A68-BFB4-E4C3D45DDACD}" srcOrd="5" destOrd="0" presId="urn:microsoft.com/office/officeart/2005/8/layout/lProcess1"/>
    <dgm:cxn modelId="{290A6806-EFD8-43BE-AF78-1510D689B68D}" type="presParOf" srcId="{E0F6EACB-BBE6-467C-A014-C9F5356278F6}" destId="{173C3F01-3843-45AA-9379-F8857C88E49A}" srcOrd="6" destOrd="0" presId="urn:microsoft.com/office/officeart/2005/8/layout/lProcess1"/>
    <dgm:cxn modelId="{6F268AFB-6C4B-4A08-B6E6-018B45BF1D89}" type="presParOf" srcId="{E0F6EACB-BBE6-467C-A014-C9F5356278F6}" destId="{008BF7E2-5943-4C42-A513-13D62E9D3864}" srcOrd="7" destOrd="0" presId="urn:microsoft.com/office/officeart/2005/8/layout/lProcess1"/>
    <dgm:cxn modelId="{035ED669-EE95-4DEE-BAC5-6E62D2C4101C}" type="presParOf" srcId="{E0F6EACB-BBE6-467C-A014-C9F5356278F6}" destId="{4960309C-DE9B-4689-BFA8-27B51AC7C02B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DAA3EC-F71A-4FA8-94A1-1BBF35E96D10}" type="doc">
      <dgm:prSet loTypeId="urn:microsoft.com/office/officeart/2005/8/layout/lProcess1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AFEA26D1-2EFA-4C8F-BBC6-6A0CEE783B16}">
      <dgm:prSet phldrT="[Szöveg]" custT="1"/>
      <dgm:spPr/>
      <dgm:t>
        <a:bodyPr/>
        <a:lstStyle/>
        <a:p>
          <a:r>
            <a:rPr lang="hu-HU" sz="1050" b="1" dirty="0">
              <a:latin typeface="+mj-lt"/>
              <a:cs typeface="Times New Roman" pitchFamily="18" charset="0"/>
            </a:rPr>
            <a:t>TERVEZÉS</a:t>
          </a:r>
        </a:p>
      </dgm:t>
    </dgm:pt>
    <dgm:pt modelId="{DBBB3532-F2C7-4316-BD2E-BBBC9099C3A1}" type="parTrans" cxnId="{CEF9BC70-A3F9-42A9-A47F-FB70A45BEB10}">
      <dgm:prSet/>
      <dgm:spPr/>
      <dgm:t>
        <a:bodyPr/>
        <a:lstStyle/>
        <a:p>
          <a:endParaRPr lang="hu-HU"/>
        </a:p>
      </dgm:t>
    </dgm:pt>
    <dgm:pt modelId="{9B51CC16-39F1-4279-AF85-2CC08A0B307B}" type="sibTrans" cxnId="{CEF9BC70-A3F9-42A9-A47F-FB70A45BEB10}">
      <dgm:prSet/>
      <dgm:spPr/>
      <dgm:t>
        <a:bodyPr/>
        <a:lstStyle/>
        <a:p>
          <a:endParaRPr lang="hu-HU"/>
        </a:p>
      </dgm:t>
    </dgm:pt>
    <dgm:pt modelId="{E602CE55-BEFB-4785-9A30-0C9669BE410A}">
      <dgm:prSet phldrT="[Szöveg]"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Igényfelmérés</a:t>
          </a:r>
        </a:p>
      </dgm:t>
    </dgm:pt>
    <dgm:pt modelId="{9BAE7F50-7403-496C-A7E1-04702C70216F}" type="parTrans" cxnId="{A27D0C30-A400-4917-9FA0-74FD897B45D6}">
      <dgm:prSet/>
      <dgm:spPr/>
      <dgm:t>
        <a:bodyPr/>
        <a:lstStyle/>
        <a:p>
          <a:endParaRPr lang="hu-HU"/>
        </a:p>
      </dgm:t>
    </dgm:pt>
    <dgm:pt modelId="{A654E890-F664-4D7B-89A7-F1D10EF68A7D}" type="sibTrans" cxnId="{A27D0C30-A400-4917-9FA0-74FD897B45D6}">
      <dgm:prSet/>
      <dgm:spPr/>
      <dgm:t>
        <a:bodyPr/>
        <a:lstStyle/>
        <a:p>
          <a:endParaRPr lang="hu-HU"/>
        </a:p>
      </dgm:t>
    </dgm:pt>
    <dgm:pt modelId="{3DD310A7-9962-4E8F-9459-04E559C95052}">
      <dgm:prSet phldrT="[Szöveg]" custT="1"/>
      <dgm:spPr/>
      <dgm:t>
        <a:bodyPr/>
        <a:lstStyle/>
        <a:p>
          <a:r>
            <a:rPr lang="hu-HU" sz="850" baseline="0" dirty="0">
              <a:latin typeface="+mj-lt"/>
              <a:cs typeface="Times New Roman" pitchFamily="18" charset="0"/>
            </a:rPr>
            <a:t>Az esemény céljának meghatározása</a:t>
          </a:r>
        </a:p>
      </dgm:t>
    </dgm:pt>
    <dgm:pt modelId="{F30B6F58-87E6-4BCB-908B-D1C3DD9FBA38}" type="parTrans" cxnId="{06B26004-F79A-42A2-9731-124CD7D1C05F}">
      <dgm:prSet/>
      <dgm:spPr/>
      <dgm:t>
        <a:bodyPr/>
        <a:lstStyle/>
        <a:p>
          <a:endParaRPr lang="hu-HU"/>
        </a:p>
      </dgm:t>
    </dgm:pt>
    <dgm:pt modelId="{3FB2C982-1401-4491-A141-C2EFB570DBF1}" type="sibTrans" cxnId="{06B26004-F79A-42A2-9731-124CD7D1C05F}">
      <dgm:prSet/>
      <dgm:spPr/>
      <dgm:t>
        <a:bodyPr/>
        <a:lstStyle/>
        <a:p>
          <a:endParaRPr lang="hu-HU"/>
        </a:p>
      </dgm:t>
    </dgm:pt>
    <dgm:pt modelId="{89557260-655A-4CC1-8C58-B0F81472FB5D}">
      <dgm:prSet phldrT="[Szöveg]" custT="1"/>
      <dgm:spPr/>
      <dgm:t>
        <a:bodyPr/>
        <a:lstStyle/>
        <a:p>
          <a:r>
            <a:rPr lang="hu-HU" sz="1050" b="1" dirty="0">
              <a:latin typeface="+mj-lt"/>
              <a:cs typeface="Times New Roman" pitchFamily="18" charset="0"/>
            </a:rPr>
            <a:t>ELŐKÉSZÜLETEK, SZERVEZÉS</a:t>
          </a:r>
        </a:p>
      </dgm:t>
    </dgm:pt>
    <dgm:pt modelId="{43759F0F-D556-4061-A3C5-F31B9FF7A36F}" type="parTrans" cxnId="{9716D815-DB9A-46FE-AE80-6B1E9313ABE4}">
      <dgm:prSet/>
      <dgm:spPr/>
      <dgm:t>
        <a:bodyPr/>
        <a:lstStyle/>
        <a:p>
          <a:endParaRPr lang="hu-HU"/>
        </a:p>
      </dgm:t>
    </dgm:pt>
    <dgm:pt modelId="{8862470B-E484-4E44-BEBB-CA64D2F7F28C}" type="sibTrans" cxnId="{9716D815-DB9A-46FE-AE80-6B1E9313ABE4}">
      <dgm:prSet/>
      <dgm:spPr/>
      <dgm:t>
        <a:bodyPr/>
        <a:lstStyle/>
        <a:p>
          <a:endParaRPr lang="hu-HU"/>
        </a:p>
      </dgm:t>
    </dgm:pt>
    <dgm:pt modelId="{00A2A719-DA5B-490B-B2CB-4998459D71C9}">
      <dgm:prSet phldrT="[Szöveg]"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 ütemterv, forgatókönyv </a:t>
          </a:r>
          <a:r>
            <a:rPr lang="hu-HU" sz="850" dirty="0" smtClean="0">
              <a:latin typeface="+mj-lt"/>
              <a:cs typeface="Times New Roman" pitchFamily="18" charset="0"/>
            </a:rPr>
            <a:t>elkészítése*</a:t>
          </a:r>
          <a:endParaRPr lang="hu-HU" sz="850" dirty="0">
            <a:latin typeface="+mj-lt"/>
            <a:cs typeface="Times New Roman" pitchFamily="18" charset="0"/>
          </a:endParaRPr>
        </a:p>
      </dgm:t>
    </dgm:pt>
    <dgm:pt modelId="{495D92E7-9679-4BBF-9C8A-1E9CC4999998}" type="parTrans" cxnId="{14F308D1-5245-46E6-9CB3-9C5F082D4FA7}">
      <dgm:prSet/>
      <dgm:spPr/>
      <dgm:t>
        <a:bodyPr/>
        <a:lstStyle/>
        <a:p>
          <a:endParaRPr lang="hu-HU"/>
        </a:p>
      </dgm:t>
    </dgm:pt>
    <dgm:pt modelId="{BBCEA26F-A55C-4FDA-8710-1ADBC2BD3433}" type="sibTrans" cxnId="{14F308D1-5245-46E6-9CB3-9C5F082D4FA7}">
      <dgm:prSet/>
      <dgm:spPr/>
      <dgm:t>
        <a:bodyPr/>
        <a:lstStyle/>
        <a:p>
          <a:endParaRPr lang="hu-HU"/>
        </a:p>
      </dgm:t>
    </dgm:pt>
    <dgm:pt modelId="{9602F1E5-CAF0-4926-84B0-8BB60D504BF0}">
      <dgm:prSet phldrT="[Szöveg]"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pénzügyi helyzet </a:t>
          </a:r>
          <a:r>
            <a:rPr lang="hu-HU" sz="850" dirty="0" smtClean="0">
              <a:latin typeface="+mj-lt"/>
              <a:cs typeface="Times New Roman" pitchFamily="18" charset="0"/>
            </a:rPr>
            <a:t>tisztázása*</a:t>
          </a:r>
          <a:endParaRPr lang="hu-HU" sz="850" dirty="0">
            <a:latin typeface="+mj-lt"/>
            <a:cs typeface="Times New Roman" pitchFamily="18" charset="0"/>
          </a:endParaRPr>
        </a:p>
      </dgm:t>
    </dgm:pt>
    <dgm:pt modelId="{9A149025-B563-43BA-BB6D-F47BAAB1FD81}" type="parTrans" cxnId="{65EFCB8D-E7CE-4783-87B4-0DD045C57680}">
      <dgm:prSet/>
      <dgm:spPr/>
      <dgm:t>
        <a:bodyPr/>
        <a:lstStyle/>
        <a:p>
          <a:endParaRPr lang="hu-HU"/>
        </a:p>
      </dgm:t>
    </dgm:pt>
    <dgm:pt modelId="{0F6ACC52-A1D5-4747-9145-41E13DB2390B}" type="sibTrans" cxnId="{65EFCB8D-E7CE-4783-87B4-0DD045C57680}">
      <dgm:prSet/>
      <dgm:spPr/>
      <dgm:t>
        <a:bodyPr/>
        <a:lstStyle/>
        <a:p>
          <a:endParaRPr lang="hu-HU"/>
        </a:p>
      </dgm:t>
    </dgm:pt>
    <dgm:pt modelId="{FCEE6ECB-E072-4B24-B830-7F40026ED77E}">
      <dgm:prSet custT="1"/>
      <dgm:spPr/>
      <dgm:t>
        <a:bodyPr/>
        <a:lstStyle/>
        <a:p>
          <a:r>
            <a:rPr lang="hu-HU" sz="1050" b="1" dirty="0">
              <a:latin typeface="+mj-lt"/>
              <a:cs typeface="Times New Roman" pitchFamily="18" charset="0"/>
            </a:rPr>
            <a:t>LEBONYOLÍTÁS</a:t>
          </a:r>
        </a:p>
      </dgm:t>
    </dgm:pt>
    <dgm:pt modelId="{0D59254A-1D48-43EF-BF8A-365973D23E02}" type="parTrans" cxnId="{7CBD74B7-819C-48E3-865D-29E647B9631A}">
      <dgm:prSet/>
      <dgm:spPr/>
      <dgm:t>
        <a:bodyPr/>
        <a:lstStyle/>
        <a:p>
          <a:endParaRPr lang="hu-HU"/>
        </a:p>
      </dgm:t>
    </dgm:pt>
    <dgm:pt modelId="{FA93A23F-66B9-46C5-BEB3-DC356260F400}" type="sibTrans" cxnId="{7CBD74B7-819C-48E3-865D-29E647B9631A}">
      <dgm:prSet/>
      <dgm:spPr/>
      <dgm:t>
        <a:bodyPr/>
        <a:lstStyle/>
        <a:p>
          <a:endParaRPr lang="hu-HU"/>
        </a:p>
      </dgm:t>
    </dgm:pt>
    <dgm:pt modelId="{396476BD-063A-459E-9296-DA10FCF070D2}">
      <dgm:prSet custT="1"/>
      <dgm:spPr/>
      <dgm:t>
        <a:bodyPr/>
        <a:lstStyle/>
        <a:p>
          <a:r>
            <a:rPr lang="hu-HU" sz="1050" b="1" dirty="0">
              <a:latin typeface="+mj-lt"/>
              <a:cs typeface="Times New Roman" pitchFamily="18" charset="0"/>
            </a:rPr>
            <a:t>UTÓMUNKÁLATOK</a:t>
          </a:r>
        </a:p>
      </dgm:t>
    </dgm:pt>
    <dgm:pt modelId="{191681BB-97F8-4D7D-9EA6-90B774200A01}" type="parTrans" cxnId="{7820C201-E652-44A5-A2F0-C58FF26BCE93}">
      <dgm:prSet/>
      <dgm:spPr/>
      <dgm:t>
        <a:bodyPr/>
        <a:lstStyle/>
        <a:p>
          <a:endParaRPr lang="hu-HU"/>
        </a:p>
      </dgm:t>
    </dgm:pt>
    <dgm:pt modelId="{BAE9376C-A336-449D-A603-D97F21982A64}" type="sibTrans" cxnId="{7820C201-E652-44A5-A2F0-C58FF26BCE93}">
      <dgm:prSet/>
      <dgm:spPr/>
      <dgm:t>
        <a:bodyPr/>
        <a:lstStyle/>
        <a:p>
          <a:endParaRPr lang="hu-HU"/>
        </a:p>
      </dgm:t>
    </dgm:pt>
    <dgm:pt modelId="{779A0D8F-778A-47EA-8129-604F5B3686BD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vendégek fogadása</a:t>
          </a:r>
        </a:p>
      </dgm:t>
    </dgm:pt>
    <dgm:pt modelId="{A88E8F15-8BA3-4F05-8C62-4FF29B734145}" type="parTrans" cxnId="{12142A36-D5B0-42D3-A44B-E3291552923A}">
      <dgm:prSet/>
      <dgm:spPr/>
      <dgm:t>
        <a:bodyPr/>
        <a:lstStyle/>
        <a:p>
          <a:endParaRPr lang="hu-HU"/>
        </a:p>
      </dgm:t>
    </dgm:pt>
    <dgm:pt modelId="{810E4DF1-EB32-4B76-95FA-6A3671A86368}" type="sibTrans" cxnId="{12142A36-D5B0-42D3-A44B-E3291552923A}">
      <dgm:prSet/>
      <dgm:spPr/>
      <dgm:t>
        <a:bodyPr/>
        <a:lstStyle/>
        <a:p>
          <a:endParaRPr lang="hu-HU"/>
        </a:p>
      </dgm:t>
    </dgm:pt>
    <dgm:pt modelId="{1B4FE1F4-581D-4D16-BE18-CE871B8A28B5}">
      <dgm:prSet custT="1"/>
      <dgm:spPr/>
      <dgm:t>
        <a:bodyPr/>
        <a:lstStyle/>
        <a:p>
          <a:r>
            <a:rPr lang="hu-HU" sz="850" dirty="0" smtClean="0">
              <a:latin typeface="+mj-lt"/>
              <a:cs typeface="Times New Roman" pitchFamily="18" charset="0"/>
            </a:rPr>
            <a:t>A dokumentációval kapcsolatos tennivalók</a:t>
          </a:r>
          <a:endParaRPr lang="hu-HU" sz="850" dirty="0">
            <a:latin typeface="+mj-lt"/>
            <a:cs typeface="Times New Roman" pitchFamily="18" charset="0"/>
          </a:endParaRPr>
        </a:p>
      </dgm:t>
    </dgm:pt>
    <dgm:pt modelId="{F3F31B95-A4AF-46F5-84C1-799F735A3292}" type="parTrans" cxnId="{2B4483AF-6ED7-47CE-BBB8-52D307B2B157}">
      <dgm:prSet/>
      <dgm:spPr/>
      <dgm:t>
        <a:bodyPr/>
        <a:lstStyle/>
        <a:p>
          <a:endParaRPr lang="hu-HU"/>
        </a:p>
      </dgm:t>
    </dgm:pt>
    <dgm:pt modelId="{170E4B01-B16B-4023-A2FE-BD46F37852B6}" type="sibTrans" cxnId="{2B4483AF-6ED7-47CE-BBB8-52D307B2B157}">
      <dgm:prSet/>
      <dgm:spPr/>
      <dgm:t>
        <a:bodyPr/>
        <a:lstStyle/>
        <a:p>
          <a:endParaRPr lang="hu-HU"/>
        </a:p>
      </dgm:t>
    </dgm:pt>
    <dgm:pt modelId="{FDEBFE9B-BB35-4D60-9447-850A175F556F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előadó, oktató fogadása</a:t>
          </a:r>
        </a:p>
      </dgm:t>
    </dgm:pt>
    <dgm:pt modelId="{BA312FCC-B26C-4276-B133-176D1EABBE4F}" type="parTrans" cxnId="{66023A02-BB12-4CE1-B179-3BDE55EFDFBC}">
      <dgm:prSet/>
      <dgm:spPr/>
      <dgm:t>
        <a:bodyPr/>
        <a:lstStyle/>
        <a:p>
          <a:endParaRPr lang="hu-HU"/>
        </a:p>
      </dgm:t>
    </dgm:pt>
    <dgm:pt modelId="{76DADF3E-1A17-488D-AA64-97E29C656659}" type="sibTrans" cxnId="{66023A02-BB12-4CE1-B179-3BDE55EFDFBC}">
      <dgm:prSet/>
      <dgm:spPr/>
      <dgm:t>
        <a:bodyPr/>
        <a:lstStyle/>
        <a:p>
          <a:endParaRPr lang="hu-HU"/>
        </a:p>
      </dgm:t>
    </dgm:pt>
    <dgm:pt modelId="{D339DF47-6E89-43DB-9531-E2EA50D4C15F}">
      <dgm:prSet custT="1"/>
      <dgm:spPr/>
      <dgm:t>
        <a:bodyPr/>
        <a:lstStyle/>
        <a:p>
          <a:r>
            <a:rPr lang="hu-HU" sz="850" dirty="0" smtClean="0">
              <a:latin typeface="+mj-lt"/>
              <a:cs typeface="Times New Roman" pitchFamily="18" charset="0"/>
            </a:rPr>
            <a:t>Pénzügyi elszámolás</a:t>
          </a:r>
          <a:endParaRPr lang="hu-HU" sz="850" dirty="0">
            <a:latin typeface="+mj-lt"/>
            <a:cs typeface="Times New Roman" pitchFamily="18" charset="0"/>
          </a:endParaRPr>
        </a:p>
      </dgm:t>
    </dgm:pt>
    <dgm:pt modelId="{4A47D667-83F2-4C72-8291-FA9F3CE765C7}" type="parTrans" cxnId="{DD00C4C4-625A-470E-9820-4A86886E7601}">
      <dgm:prSet/>
      <dgm:spPr/>
      <dgm:t>
        <a:bodyPr/>
        <a:lstStyle/>
        <a:p>
          <a:endParaRPr lang="hu-HU"/>
        </a:p>
      </dgm:t>
    </dgm:pt>
    <dgm:pt modelId="{FE91233E-AF9F-482A-86A1-7DC3575B22F1}" type="sibTrans" cxnId="{DD00C4C4-625A-470E-9820-4A86886E7601}">
      <dgm:prSet/>
      <dgm:spPr/>
      <dgm:t>
        <a:bodyPr/>
        <a:lstStyle/>
        <a:p>
          <a:endParaRPr lang="hu-HU"/>
        </a:p>
      </dgm:t>
    </dgm:pt>
    <dgm:pt modelId="{75D3E1EA-F7D3-4616-A1C0-01F3E29E4F47}">
      <dgm:prSet custT="1"/>
      <dgm:spPr/>
      <dgm:t>
        <a:bodyPr/>
        <a:lstStyle/>
        <a:p>
          <a:r>
            <a:rPr lang="hu-HU" sz="850" baseline="0" dirty="0">
              <a:latin typeface="+mj-lt"/>
              <a:cs typeface="Times New Roman" pitchFamily="18" charset="0"/>
            </a:rPr>
            <a:t>A célközönség meghatározása</a:t>
          </a:r>
        </a:p>
      </dgm:t>
    </dgm:pt>
    <dgm:pt modelId="{437E539E-430F-4EC8-9FE5-C4967D5FEBD3}" type="parTrans" cxnId="{653FA073-7134-4BEE-84C9-E1EB8DEF3CCA}">
      <dgm:prSet/>
      <dgm:spPr/>
      <dgm:t>
        <a:bodyPr/>
        <a:lstStyle/>
        <a:p>
          <a:endParaRPr lang="hu-HU"/>
        </a:p>
      </dgm:t>
    </dgm:pt>
    <dgm:pt modelId="{33333DE6-9921-4B0C-940F-F22A5BFAA528}" type="sibTrans" cxnId="{653FA073-7134-4BEE-84C9-E1EB8DEF3CCA}">
      <dgm:prSet/>
      <dgm:spPr/>
      <dgm:t>
        <a:bodyPr/>
        <a:lstStyle/>
        <a:p>
          <a:endParaRPr lang="hu-HU"/>
        </a:p>
      </dgm:t>
    </dgm:pt>
    <dgm:pt modelId="{1B127365-F6B8-4F30-9E57-7785FF96172B}">
      <dgm:prSet custT="1"/>
      <dgm:spPr/>
      <dgm:t>
        <a:bodyPr/>
        <a:lstStyle/>
        <a:p>
          <a:r>
            <a:rPr lang="hu-HU" sz="850" baseline="0" dirty="0">
              <a:latin typeface="+mj-lt"/>
              <a:cs typeface="Times New Roman" pitchFamily="18" charset="0"/>
            </a:rPr>
            <a:t>Az esemény típusának meghatározása</a:t>
          </a:r>
        </a:p>
      </dgm:t>
    </dgm:pt>
    <dgm:pt modelId="{5AB7D3C0-25E8-4769-933F-20E7A812B4E0}" type="parTrans" cxnId="{74AB1418-3B5C-43CB-86A0-2071AECF07B0}">
      <dgm:prSet/>
      <dgm:spPr/>
      <dgm:t>
        <a:bodyPr/>
        <a:lstStyle/>
        <a:p>
          <a:endParaRPr lang="hu-HU"/>
        </a:p>
      </dgm:t>
    </dgm:pt>
    <dgm:pt modelId="{AF2727FE-39D3-4173-A6CD-5952AE2EE6F8}" type="sibTrans" cxnId="{74AB1418-3B5C-43CB-86A0-2071AECF07B0}">
      <dgm:prSet/>
      <dgm:spPr/>
      <dgm:t>
        <a:bodyPr/>
        <a:lstStyle/>
        <a:p>
          <a:endParaRPr lang="hu-HU"/>
        </a:p>
      </dgm:t>
    </dgm:pt>
    <dgm:pt modelId="{07FF968D-4A80-44F5-A3CD-FC679E17A9F3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pénzügyi helyzet felmérése, költségvetési terv készítése</a:t>
          </a:r>
        </a:p>
      </dgm:t>
    </dgm:pt>
    <dgm:pt modelId="{6797AA68-AEEB-4E50-B083-5B440A1DE529}" type="parTrans" cxnId="{EA1EF99C-0C25-40FE-83E5-71BC0C7933BC}">
      <dgm:prSet/>
      <dgm:spPr/>
      <dgm:t>
        <a:bodyPr/>
        <a:lstStyle/>
        <a:p>
          <a:endParaRPr lang="hu-HU"/>
        </a:p>
      </dgm:t>
    </dgm:pt>
    <dgm:pt modelId="{F9FF4CB4-754F-47E0-A03D-FCD3A337E4D9}" type="sibTrans" cxnId="{EA1EF99C-0C25-40FE-83E5-71BC0C7933BC}">
      <dgm:prSet/>
      <dgm:spPr/>
      <dgm:t>
        <a:bodyPr/>
        <a:lstStyle/>
        <a:p>
          <a:endParaRPr lang="hu-HU"/>
        </a:p>
      </dgm:t>
    </dgm:pt>
    <dgm:pt modelId="{DE78D938-C622-4CF5-A3C1-824F641BEB83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előadó, oktató kiválasztása</a:t>
          </a:r>
        </a:p>
      </dgm:t>
    </dgm:pt>
    <dgm:pt modelId="{B29CFBA9-EC34-4A1B-B9DB-7F7DEAC322FF}" type="parTrans" cxnId="{3C5CBA33-290F-4069-9061-BBB74C6DBC37}">
      <dgm:prSet/>
      <dgm:spPr/>
      <dgm:t>
        <a:bodyPr/>
        <a:lstStyle/>
        <a:p>
          <a:endParaRPr lang="hu-HU"/>
        </a:p>
      </dgm:t>
    </dgm:pt>
    <dgm:pt modelId="{9D1FA518-E636-486E-9008-FC465C5E524B}" type="sibTrans" cxnId="{3C5CBA33-290F-4069-9061-BBB74C6DBC37}">
      <dgm:prSet/>
      <dgm:spPr/>
      <dgm:t>
        <a:bodyPr/>
        <a:lstStyle/>
        <a:p>
          <a:endParaRPr lang="hu-HU"/>
        </a:p>
      </dgm:t>
    </dgm:pt>
    <dgm:pt modelId="{61CCF142-3C29-44FF-AF13-CD5831996E65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helyszín kiválasztása</a:t>
          </a:r>
        </a:p>
      </dgm:t>
    </dgm:pt>
    <dgm:pt modelId="{D24DD42E-B959-4B1E-BFDA-47826F3EDAE6}" type="parTrans" cxnId="{C0D4A4AE-BE10-4AC1-B3E6-F5FDC57F58E6}">
      <dgm:prSet/>
      <dgm:spPr/>
      <dgm:t>
        <a:bodyPr/>
        <a:lstStyle/>
        <a:p>
          <a:endParaRPr lang="hu-HU"/>
        </a:p>
      </dgm:t>
    </dgm:pt>
    <dgm:pt modelId="{E8452C31-C498-4756-8A94-679BD784C83A}" type="sibTrans" cxnId="{C0D4A4AE-BE10-4AC1-B3E6-F5FDC57F58E6}">
      <dgm:prSet/>
      <dgm:spPr/>
      <dgm:t>
        <a:bodyPr/>
        <a:lstStyle/>
        <a:p>
          <a:endParaRPr lang="hu-HU"/>
        </a:p>
      </dgm:t>
    </dgm:pt>
    <dgm:pt modelId="{139826F8-21AF-4297-A101-54FD5F12FA33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</a:t>
          </a:r>
          <a:r>
            <a:rPr lang="hu-HU" sz="850" dirty="0" err="1">
              <a:latin typeface="+mj-lt"/>
              <a:cs typeface="Times New Roman" pitchFamily="18" charset="0"/>
            </a:rPr>
            <a:t>infrastuktúra-</a:t>
          </a:r>
          <a:r>
            <a:rPr lang="hu-HU" sz="850" dirty="0">
              <a:latin typeface="+mj-lt"/>
              <a:cs typeface="Times New Roman" pitchFamily="18" charset="0"/>
            </a:rPr>
            <a:t> és az eszközigény meghatározása</a:t>
          </a:r>
        </a:p>
      </dgm:t>
    </dgm:pt>
    <dgm:pt modelId="{928E12A2-0C5A-4866-9821-F18203B225F5}" type="parTrans" cxnId="{894E72F6-F5F7-4994-A203-3CE24BA3D5C1}">
      <dgm:prSet/>
      <dgm:spPr/>
      <dgm:t>
        <a:bodyPr/>
        <a:lstStyle/>
        <a:p>
          <a:endParaRPr lang="hu-HU"/>
        </a:p>
      </dgm:t>
    </dgm:pt>
    <dgm:pt modelId="{3EFFDFF1-C0D9-4AC6-8EFE-24EF6063438F}" type="sibTrans" cxnId="{894E72F6-F5F7-4994-A203-3CE24BA3D5C1}">
      <dgm:prSet/>
      <dgm:spPr/>
      <dgm:t>
        <a:bodyPr/>
        <a:lstStyle/>
        <a:p>
          <a:endParaRPr lang="hu-HU"/>
        </a:p>
      </dgm:t>
    </dgm:pt>
    <dgm:pt modelId="{4478FD83-BF02-473C-BDA0-649D15751DE2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időpont, időtartam meghatározása</a:t>
          </a:r>
        </a:p>
      </dgm:t>
    </dgm:pt>
    <dgm:pt modelId="{C4D1946C-F3AD-417E-99FE-E0D4D4CC32B4}" type="parTrans" cxnId="{FF3BAA88-F822-4C63-9476-FD4011F7EB2D}">
      <dgm:prSet/>
      <dgm:spPr/>
      <dgm:t>
        <a:bodyPr/>
        <a:lstStyle/>
        <a:p>
          <a:endParaRPr lang="hu-HU"/>
        </a:p>
      </dgm:t>
    </dgm:pt>
    <dgm:pt modelId="{C45B36A2-82C5-43F1-AA67-F88C1D3418AF}" type="sibTrans" cxnId="{FF3BAA88-F822-4C63-9476-FD4011F7EB2D}">
      <dgm:prSet/>
      <dgm:spPr/>
      <dgm:t>
        <a:bodyPr/>
        <a:lstStyle/>
        <a:p>
          <a:endParaRPr lang="hu-HU"/>
        </a:p>
      </dgm:t>
    </dgm:pt>
    <dgm:pt modelId="{A3E1EBA0-D452-4053-A1CE-E37987213731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esemény stílusának meghatározása</a:t>
          </a:r>
        </a:p>
      </dgm:t>
    </dgm:pt>
    <dgm:pt modelId="{32A9C798-3D71-418A-B7B0-EE4A28CDAD57}" type="parTrans" cxnId="{4D884EAB-B5F3-4203-82DB-DD8A726EFB0B}">
      <dgm:prSet/>
      <dgm:spPr/>
      <dgm:t>
        <a:bodyPr/>
        <a:lstStyle/>
        <a:p>
          <a:endParaRPr lang="hu-HU"/>
        </a:p>
      </dgm:t>
    </dgm:pt>
    <dgm:pt modelId="{AE9C763B-4DC3-47FB-880D-C3581B864962}" type="sibTrans" cxnId="{4D884EAB-B5F3-4203-82DB-DD8A726EFB0B}">
      <dgm:prSet/>
      <dgm:spPr/>
      <dgm:t>
        <a:bodyPr/>
        <a:lstStyle/>
        <a:p>
          <a:endParaRPr lang="hu-HU"/>
        </a:p>
      </dgm:t>
    </dgm:pt>
    <dgm:pt modelId="{6809AB6C-A7AF-4B33-A741-BC7FD573F7EF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esemény reklámozásának megtervezése</a:t>
          </a:r>
        </a:p>
      </dgm:t>
    </dgm:pt>
    <dgm:pt modelId="{6C1D585C-D68D-478E-B2B2-42DA9B1DE402}" type="parTrans" cxnId="{0E11F85C-13CD-4D02-9673-FAE493416F56}">
      <dgm:prSet/>
      <dgm:spPr/>
      <dgm:t>
        <a:bodyPr/>
        <a:lstStyle/>
        <a:p>
          <a:endParaRPr lang="hu-HU"/>
        </a:p>
      </dgm:t>
    </dgm:pt>
    <dgm:pt modelId="{83BE8475-A08D-493F-B3CB-1B24F68129C8}" type="sibTrans" cxnId="{0E11F85C-13CD-4D02-9673-FAE493416F56}">
      <dgm:prSet/>
      <dgm:spPr/>
      <dgm:t>
        <a:bodyPr/>
        <a:lstStyle/>
        <a:p>
          <a:endParaRPr lang="hu-HU"/>
        </a:p>
      </dgm:t>
    </dgm:pt>
    <dgm:pt modelId="{3E8287E3-B934-4B41-9432-8E8CFAC19D32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dokumentáció megtervezése</a:t>
          </a:r>
        </a:p>
      </dgm:t>
    </dgm:pt>
    <dgm:pt modelId="{0262AA4D-4B9D-42D6-845D-D6BB17B014C2}" type="parTrans" cxnId="{CD0EB7B8-D04F-4CCC-9A9E-4F53D349226F}">
      <dgm:prSet/>
      <dgm:spPr/>
      <dgm:t>
        <a:bodyPr/>
        <a:lstStyle/>
        <a:p>
          <a:endParaRPr lang="hu-HU"/>
        </a:p>
      </dgm:t>
    </dgm:pt>
    <dgm:pt modelId="{B0D7FC20-682F-4BAC-84CF-2DF4FE630232}" type="sibTrans" cxnId="{CD0EB7B8-D04F-4CCC-9A9E-4F53D349226F}">
      <dgm:prSet/>
      <dgm:spPr/>
      <dgm:t>
        <a:bodyPr/>
        <a:lstStyle/>
        <a:p>
          <a:endParaRPr lang="hu-HU"/>
        </a:p>
      </dgm:t>
    </dgm:pt>
    <dgm:pt modelId="{79109042-C65F-4D34-8C34-0A8D98D7BFE6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előadó, oktató körüli </a:t>
          </a:r>
          <a:r>
            <a:rPr lang="hu-HU" sz="850" dirty="0" smtClean="0">
              <a:latin typeface="+mj-lt"/>
              <a:cs typeface="Times New Roman" pitchFamily="18" charset="0"/>
            </a:rPr>
            <a:t>teendők*</a:t>
          </a:r>
          <a:endParaRPr lang="hu-HU" sz="850" dirty="0">
            <a:latin typeface="+mj-lt"/>
            <a:cs typeface="Times New Roman" pitchFamily="18" charset="0"/>
          </a:endParaRPr>
        </a:p>
      </dgm:t>
    </dgm:pt>
    <dgm:pt modelId="{69D8BEDF-23B0-4940-AB3A-FFBC5394DE23}" type="parTrans" cxnId="{EDA5C239-A0C7-4ED7-B942-04C098669059}">
      <dgm:prSet/>
      <dgm:spPr/>
      <dgm:t>
        <a:bodyPr/>
        <a:lstStyle/>
        <a:p>
          <a:endParaRPr lang="hu-HU"/>
        </a:p>
      </dgm:t>
    </dgm:pt>
    <dgm:pt modelId="{DD04229C-E1BC-4F27-98FD-496C2EE181DA}" type="sibTrans" cxnId="{EDA5C239-A0C7-4ED7-B942-04C098669059}">
      <dgm:prSet/>
      <dgm:spPr/>
      <dgm:t>
        <a:bodyPr/>
        <a:lstStyle/>
        <a:p>
          <a:endParaRPr lang="hu-HU"/>
        </a:p>
      </dgm:t>
    </dgm:pt>
    <dgm:pt modelId="{8478BBCD-2951-4D1A-98CF-B9BA3F913898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tematika, műsor, órarend elkészítése, egyeztetése</a:t>
          </a:r>
        </a:p>
      </dgm:t>
    </dgm:pt>
    <dgm:pt modelId="{F0C483F2-257F-4AC1-8B63-BC54CE598ABB}" type="parTrans" cxnId="{EA152F58-00AB-4CB7-B8AC-B25D45D017F9}">
      <dgm:prSet/>
      <dgm:spPr/>
      <dgm:t>
        <a:bodyPr/>
        <a:lstStyle/>
        <a:p>
          <a:endParaRPr lang="hu-HU"/>
        </a:p>
      </dgm:t>
    </dgm:pt>
    <dgm:pt modelId="{80FC8076-923A-4023-94A1-5A8252595783}" type="sibTrans" cxnId="{EA152F58-00AB-4CB7-B8AC-B25D45D017F9}">
      <dgm:prSet/>
      <dgm:spPr/>
      <dgm:t>
        <a:bodyPr/>
        <a:lstStyle/>
        <a:p>
          <a:endParaRPr lang="hu-HU"/>
        </a:p>
      </dgm:t>
    </dgm:pt>
    <dgm:pt modelId="{CABEE6E8-A5C8-4053-A001-337C3C5A4B40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helyszínnel kapcsolatos </a:t>
          </a:r>
          <a:r>
            <a:rPr lang="hu-HU" sz="850" dirty="0" smtClean="0">
              <a:latin typeface="+mj-lt"/>
              <a:cs typeface="Times New Roman" pitchFamily="18" charset="0"/>
            </a:rPr>
            <a:t>tennivalók*</a:t>
          </a:r>
          <a:endParaRPr lang="hu-HU" sz="850" dirty="0">
            <a:latin typeface="+mj-lt"/>
            <a:cs typeface="Times New Roman" pitchFamily="18" charset="0"/>
          </a:endParaRPr>
        </a:p>
      </dgm:t>
    </dgm:pt>
    <dgm:pt modelId="{6E19356A-06A4-4D2D-80A6-5E932F6ABC57}" type="parTrans" cxnId="{5D0BCAE3-0211-4A6B-889D-CF63B883AD70}">
      <dgm:prSet/>
      <dgm:spPr/>
      <dgm:t>
        <a:bodyPr/>
        <a:lstStyle/>
        <a:p>
          <a:endParaRPr lang="hu-HU"/>
        </a:p>
      </dgm:t>
    </dgm:pt>
    <dgm:pt modelId="{9AE2BFBF-422D-4A15-BAE9-3FBFCB964538}" type="sibTrans" cxnId="{5D0BCAE3-0211-4A6B-889D-CF63B883AD70}">
      <dgm:prSet/>
      <dgm:spPr/>
      <dgm:t>
        <a:bodyPr/>
        <a:lstStyle/>
        <a:p>
          <a:endParaRPr lang="hu-HU"/>
        </a:p>
      </dgm:t>
    </dgm:pt>
    <dgm:pt modelId="{C452D7A9-7B73-45C7-A847-F8732A03749F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infrastruktúrával és az eszközökkel kapcsolatos feladatok</a:t>
          </a:r>
        </a:p>
      </dgm:t>
    </dgm:pt>
    <dgm:pt modelId="{F8631BCF-43D7-4188-BE05-832804700F51}" type="parTrans" cxnId="{030ED6AB-0F1C-4068-B641-5A7840805765}">
      <dgm:prSet/>
      <dgm:spPr/>
      <dgm:t>
        <a:bodyPr/>
        <a:lstStyle/>
        <a:p>
          <a:endParaRPr lang="hu-HU"/>
        </a:p>
      </dgm:t>
    </dgm:pt>
    <dgm:pt modelId="{081D33D7-454B-445A-BD1D-F9E4A5FF95BB}" type="sibTrans" cxnId="{030ED6AB-0F1C-4068-B641-5A7840805765}">
      <dgm:prSet/>
      <dgm:spPr/>
      <dgm:t>
        <a:bodyPr/>
        <a:lstStyle/>
        <a:p>
          <a:endParaRPr lang="hu-HU"/>
        </a:p>
      </dgm:t>
    </dgm:pt>
    <dgm:pt modelId="{A58E2802-5A26-477D-958D-066ECCEC3257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étel/ital biztosítása</a:t>
          </a:r>
        </a:p>
      </dgm:t>
    </dgm:pt>
    <dgm:pt modelId="{32524C6B-422E-4D8A-A8CD-6F4FB493F144}" type="parTrans" cxnId="{EE50AF79-42B6-4A59-AFF9-ED6A7E1E50DA}">
      <dgm:prSet/>
      <dgm:spPr/>
      <dgm:t>
        <a:bodyPr/>
        <a:lstStyle/>
        <a:p>
          <a:endParaRPr lang="hu-HU"/>
        </a:p>
      </dgm:t>
    </dgm:pt>
    <dgm:pt modelId="{231FF66D-30F6-48C0-9D92-97CC89046994}" type="sibTrans" cxnId="{EE50AF79-42B6-4A59-AFF9-ED6A7E1E50DA}">
      <dgm:prSet/>
      <dgm:spPr/>
      <dgm:t>
        <a:bodyPr/>
        <a:lstStyle/>
        <a:p>
          <a:endParaRPr lang="hu-HU"/>
        </a:p>
      </dgm:t>
    </dgm:pt>
    <dgm:pt modelId="{C63F3CA3-8EDE-4A83-9B2F-2EEC3B923F46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vendégekkel kapcsolatos </a:t>
          </a:r>
          <a:r>
            <a:rPr lang="hu-HU" sz="850" dirty="0" smtClean="0">
              <a:latin typeface="+mj-lt"/>
              <a:cs typeface="Times New Roman" pitchFamily="18" charset="0"/>
            </a:rPr>
            <a:t>teendők*</a:t>
          </a:r>
          <a:endParaRPr lang="hu-HU" sz="850" dirty="0">
            <a:latin typeface="+mj-lt"/>
            <a:cs typeface="Times New Roman" pitchFamily="18" charset="0"/>
          </a:endParaRPr>
        </a:p>
      </dgm:t>
    </dgm:pt>
    <dgm:pt modelId="{10B8C7A6-EEA3-49FA-B25C-C9F7AB200578}" type="parTrans" cxnId="{747FF52B-C7D8-422D-A819-44C8E4A3A923}">
      <dgm:prSet/>
      <dgm:spPr/>
      <dgm:t>
        <a:bodyPr/>
        <a:lstStyle/>
        <a:p>
          <a:endParaRPr lang="hu-HU"/>
        </a:p>
      </dgm:t>
    </dgm:pt>
    <dgm:pt modelId="{80CD4220-1438-4F2E-81F9-45A90547226B}" type="sibTrans" cxnId="{747FF52B-C7D8-422D-A819-44C8E4A3A923}">
      <dgm:prSet/>
      <dgm:spPr/>
      <dgm:t>
        <a:bodyPr/>
        <a:lstStyle/>
        <a:p>
          <a:endParaRPr lang="hu-HU"/>
        </a:p>
      </dgm:t>
    </dgm:pt>
    <dgm:pt modelId="{45068FB4-00F3-4C13-BB1D-8C80AD102AAD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esemény reklámozásának </a:t>
          </a:r>
          <a:r>
            <a:rPr lang="hu-HU" sz="850" dirty="0" smtClean="0">
              <a:latin typeface="+mj-lt"/>
              <a:cs typeface="Times New Roman" pitchFamily="18" charset="0"/>
            </a:rPr>
            <a:t>kivitelezése*</a:t>
          </a:r>
          <a:endParaRPr lang="hu-HU" sz="850" dirty="0">
            <a:latin typeface="+mj-lt"/>
            <a:cs typeface="Times New Roman" pitchFamily="18" charset="0"/>
          </a:endParaRPr>
        </a:p>
      </dgm:t>
    </dgm:pt>
    <dgm:pt modelId="{AFF3A56D-3619-4510-A39B-9E1DD6BCE488}" type="parTrans" cxnId="{EEA5BDD1-70AF-455C-B39C-C984F7ADCEF7}">
      <dgm:prSet/>
      <dgm:spPr/>
      <dgm:t>
        <a:bodyPr/>
        <a:lstStyle/>
        <a:p>
          <a:endParaRPr lang="hu-HU"/>
        </a:p>
      </dgm:t>
    </dgm:pt>
    <dgm:pt modelId="{2509FB88-112D-4AA5-BD58-CFCD8BE716E5}" type="sibTrans" cxnId="{EEA5BDD1-70AF-455C-B39C-C984F7ADCEF7}">
      <dgm:prSet/>
      <dgm:spPr/>
      <dgm:t>
        <a:bodyPr/>
        <a:lstStyle/>
        <a:p>
          <a:endParaRPr lang="hu-HU"/>
        </a:p>
      </dgm:t>
    </dgm:pt>
    <dgm:pt modelId="{28CBAFF9-2639-424A-8CD9-4F6C2C9B724C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dokumentáció körüli </a:t>
          </a:r>
          <a:r>
            <a:rPr lang="hu-HU" sz="850" dirty="0" smtClean="0">
              <a:latin typeface="+mj-lt"/>
              <a:cs typeface="Times New Roman" pitchFamily="18" charset="0"/>
            </a:rPr>
            <a:t>teendők*</a:t>
          </a:r>
          <a:endParaRPr lang="hu-HU" sz="850" dirty="0">
            <a:latin typeface="+mj-lt"/>
            <a:cs typeface="Times New Roman" pitchFamily="18" charset="0"/>
          </a:endParaRPr>
        </a:p>
      </dgm:t>
    </dgm:pt>
    <dgm:pt modelId="{1A4652C2-45B5-4149-9CE4-F624B602EFC2}" type="parTrans" cxnId="{7EFE43A5-8798-4222-B244-C0CF72A063EE}">
      <dgm:prSet/>
      <dgm:spPr/>
      <dgm:t>
        <a:bodyPr/>
        <a:lstStyle/>
        <a:p>
          <a:endParaRPr lang="hu-HU"/>
        </a:p>
      </dgm:t>
    </dgm:pt>
    <dgm:pt modelId="{FA1AFE9B-C36C-4813-BC65-F0024786B462}" type="sibTrans" cxnId="{7EFE43A5-8798-4222-B244-C0CF72A063EE}">
      <dgm:prSet/>
      <dgm:spPr/>
      <dgm:t>
        <a:bodyPr/>
        <a:lstStyle/>
        <a:p>
          <a:endParaRPr lang="hu-HU"/>
        </a:p>
      </dgm:t>
    </dgm:pt>
    <dgm:pt modelId="{2889B46A-267D-48AB-8716-0AF223D3F078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program levezénylése</a:t>
          </a:r>
        </a:p>
      </dgm:t>
    </dgm:pt>
    <dgm:pt modelId="{21C21740-F15F-4B9F-A739-25E78A051633}" type="parTrans" cxnId="{46366F3A-1ED9-4B30-8DAB-59602F5A0A8B}">
      <dgm:prSet/>
      <dgm:spPr/>
      <dgm:t>
        <a:bodyPr/>
        <a:lstStyle/>
        <a:p>
          <a:endParaRPr lang="hu-HU"/>
        </a:p>
      </dgm:t>
    </dgm:pt>
    <dgm:pt modelId="{515F418F-CE6A-48FB-8049-74CC5509F35D}" type="sibTrans" cxnId="{46366F3A-1ED9-4B30-8DAB-59602F5A0A8B}">
      <dgm:prSet/>
      <dgm:spPr/>
      <dgm:t>
        <a:bodyPr/>
        <a:lstStyle/>
        <a:p>
          <a:endParaRPr lang="hu-HU"/>
        </a:p>
      </dgm:t>
    </dgm:pt>
    <dgm:pt modelId="{309D0C70-8216-41EC-A848-AB6F49D64E28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szerződések, számlák rendezése</a:t>
          </a:r>
        </a:p>
      </dgm:t>
    </dgm:pt>
    <dgm:pt modelId="{60BA58EE-FC87-4E45-BB02-7E2216015517}" type="parTrans" cxnId="{11C78E70-ED95-4B56-B560-0386894874F8}">
      <dgm:prSet/>
      <dgm:spPr/>
      <dgm:t>
        <a:bodyPr/>
        <a:lstStyle/>
        <a:p>
          <a:endParaRPr lang="hu-HU"/>
        </a:p>
      </dgm:t>
    </dgm:pt>
    <dgm:pt modelId="{1FA630B3-C516-441C-9694-068E44811689}" type="sibTrans" cxnId="{11C78E70-ED95-4B56-B560-0386894874F8}">
      <dgm:prSet/>
      <dgm:spPr/>
      <dgm:t>
        <a:bodyPr/>
        <a:lstStyle/>
        <a:p>
          <a:endParaRPr lang="hu-HU"/>
        </a:p>
      </dgm:t>
    </dgm:pt>
    <dgm:pt modelId="{4F76A563-1FBA-4748-8DC4-E2CAFB9E5EE2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program lezárása</a:t>
          </a:r>
        </a:p>
      </dgm:t>
    </dgm:pt>
    <dgm:pt modelId="{E5919562-2094-428C-A3BA-D86220404E0C}" type="parTrans" cxnId="{C7A1FD97-1FB6-4E2A-9328-50C7D877B951}">
      <dgm:prSet/>
      <dgm:spPr/>
      <dgm:t>
        <a:bodyPr/>
        <a:lstStyle/>
        <a:p>
          <a:endParaRPr lang="hu-HU"/>
        </a:p>
      </dgm:t>
    </dgm:pt>
    <dgm:pt modelId="{AC1F93D9-B7A0-4AED-A4FC-509880BD36A4}" type="sibTrans" cxnId="{C7A1FD97-1FB6-4E2A-9328-50C7D877B951}">
      <dgm:prSet/>
      <dgm:spPr/>
      <dgm:t>
        <a:bodyPr/>
        <a:lstStyle/>
        <a:p>
          <a:endParaRPr lang="hu-HU"/>
        </a:p>
      </dgm:t>
    </dgm:pt>
    <dgm:pt modelId="{42FE1FE5-D78B-4981-9C50-EF24BC13E4B8}">
      <dgm:prSet custT="1"/>
      <dgm:spPr/>
      <dgm:t>
        <a:bodyPr/>
        <a:lstStyle/>
        <a:p>
          <a:r>
            <a:rPr lang="hu-HU" sz="850" dirty="0" smtClean="0">
              <a:latin typeface="+mj-lt"/>
              <a:cs typeface="Times New Roman" pitchFamily="18" charset="0"/>
            </a:rPr>
            <a:t>Értékelés, elégedettségmérés</a:t>
          </a:r>
          <a:endParaRPr lang="hu-HU" sz="850" dirty="0">
            <a:latin typeface="+mj-lt"/>
            <a:cs typeface="Times New Roman" pitchFamily="18" charset="0"/>
          </a:endParaRPr>
        </a:p>
      </dgm:t>
    </dgm:pt>
    <dgm:pt modelId="{3B761DDD-3951-4330-A375-E683A3025E35}" type="parTrans" cxnId="{A798A79D-659F-4B64-8F1C-232F2B53B070}">
      <dgm:prSet/>
      <dgm:spPr/>
      <dgm:t>
        <a:bodyPr/>
        <a:lstStyle/>
        <a:p>
          <a:endParaRPr lang="hu-HU"/>
        </a:p>
      </dgm:t>
    </dgm:pt>
    <dgm:pt modelId="{7F364A6D-F15A-49FA-BB44-4D410766040A}" type="sibTrans" cxnId="{A798A79D-659F-4B64-8F1C-232F2B53B070}">
      <dgm:prSet/>
      <dgm:spPr/>
      <dgm:t>
        <a:bodyPr/>
        <a:lstStyle/>
        <a:p>
          <a:endParaRPr lang="hu-HU"/>
        </a:p>
      </dgm:t>
    </dgm:pt>
    <dgm:pt modelId="{D04CB0BE-D558-4827-915E-CB857818B4F8}">
      <dgm:prSet custT="1"/>
      <dgm:spPr/>
      <dgm:t>
        <a:bodyPr/>
        <a:lstStyle/>
        <a:p>
          <a:r>
            <a:rPr lang="hu-HU" sz="850" dirty="0" smtClean="0">
              <a:latin typeface="+mj-lt"/>
              <a:cs typeface="Times New Roman" pitchFamily="18" charset="0"/>
            </a:rPr>
            <a:t>A köszönőlevél megírása, elküldése</a:t>
          </a:r>
          <a:endParaRPr lang="hu-HU" sz="850" dirty="0">
            <a:latin typeface="+mj-lt"/>
            <a:cs typeface="Times New Roman" pitchFamily="18" charset="0"/>
          </a:endParaRPr>
        </a:p>
      </dgm:t>
    </dgm:pt>
    <dgm:pt modelId="{3801A42B-0EB2-4845-AF4E-5E3C8C97A8EB}" type="parTrans" cxnId="{A2F9F272-C575-449D-8A1B-ED17BA171606}">
      <dgm:prSet/>
      <dgm:spPr/>
      <dgm:t>
        <a:bodyPr/>
        <a:lstStyle/>
        <a:p>
          <a:endParaRPr lang="hu-HU"/>
        </a:p>
      </dgm:t>
    </dgm:pt>
    <dgm:pt modelId="{85F48778-92B6-4F92-BFB4-4DD27F7F7A73}" type="sibTrans" cxnId="{A2F9F272-C575-449D-8A1B-ED17BA171606}">
      <dgm:prSet/>
      <dgm:spPr/>
      <dgm:t>
        <a:bodyPr/>
        <a:lstStyle/>
        <a:p>
          <a:endParaRPr lang="hu-HU"/>
        </a:p>
      </dgm:t>
    </dgm:pt>
    <dgm:pt modelId="{FAB236BA-AD08-4DCE-8C3E-8D1EF515C56C}" type="pres">
      <dgm:prSet presAssocID="{38DAA3EC-F71A-4FA8-94A1-1BBF35E96D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5DA546B-5484-4B35-A3CE-7DF76B0E2856}" type="pres">
      <dgm:prSet presAssocID="{AFEA26D1-2EFA-4C8F-BBC6-6A0CEE783B16}" presName="vertFlow" presStyleCnt="0"/>
      <dgm:spPr/>
      <dgm:t>
        <a:bodyPr/>
        <a:lstStyle/>
        <a:p>
          <a:endParaRPr lang="hu-HU"/>
        </a:p>
      </dgm:t>
    </dgm:pt>
    <dgm:pt modelId="{B2B68741-066F-4649-9F2B-EB64246AF2A7}" type="pres">
      <dgm:prSet presAssocID="{AFEA26D1-2EFA-4C8F-BBC6-6A0CEE783B16}" presName="header" presStyleLbl="node1" presStyleIdx="0" presStyleCnt="4" custLinFactNeighborX="-271" custLinFactNeighborY="-1440"/>
      <dgm:spPr/>
      <dgm:t>
        <a:bodyPr/>
        <a:lstStyle/>
        <a:p>
          <a:endParaRPr lang="hu-HU"/>
        </a:p>
      </dgm:t>
    </dgm:pt>
    <dgm:pt modelId="{56F4619F-245C-4D82-8D68-A4105279486F}" type="pres">
      <dgm:prSet presAssocID="{9BAE7F50-7403-496C-A7E1-04702C70216F}" presName="parTrans" presStyleLbl="sibTrans2D1" presStyleIdx="0" presStyleCnt="31"/>
      <dgm:spPr/>
      <dgm:t>
        <a:bodyPr/>
        <a:lstStyle/>
        <a:p>
          <a:endParaRPr lang="hu-HU"/>
        </a:p>
      </dgm:t>
    </dgm:pt>
    <dgm:pt modelId="{D03C26F9-EF15-4C2B-84AF-61C4A24ECC81}" type="pres">
      <dgm:prSet presAssocID="{E602CE55-BEFB-4785-9A30-0C9669BE410A}" presName="child" presStyleLbl="alignAccFollowNode1" presStyleIdx="0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7EAD635-F2F8-43AA-B9A8-DE5BBA46EA47}" type="pres">
      <dgm:prSet presAssocID="{A654E890-F664-4D7B-89A7-F1D10EF68A7D}" presName="sibTrans" presStyleLbl="sibTrans2D1" presStyleIdx="1" presStyleCnt="31"/>
      <dgm:spPr/>
      <dgm:t>
        <a:bodyPr/>
        <a:lstStyle/>
        <a:p>
          <a:endParaRPr lang="hu-HU"/>
        </a:p>
      </dgm:t>
    </dgm:pt>
    <dgm:pt modelId="{680D2761-A5D6-4EB3-B094-5421627DCDF7}" type="pres">
      <dgm:prSet presAssocID="{3DD310A7-9962-4E8F-9459-04E559C95052}" presName="child" presStyleLbl="alignAccFollowNode1" presStyleIdx="1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8A151D3-033B-4180-83B6-C53ABC2D845B}" type="pres">
      <dgm:prSet presAssocID="{3FB2C982-1401-4491-A141-C2EFB570DBF1}" presName="sibTrans" presStyleLbl="sibTrans2D1" presStyleIdx="2" presStyleCnt="31"/>
      <dgm:spPr/>
      <dgm:t>
        <a:bodyPr/>
        <a:lstStyle/>
        <a:p>
          <a:endParaRPr lang="hu-HU"/>
        </a:p>
      </dgm:t>
    </dgm:pt>
    <dgm:pt modelId="{04C12FC5-B937-4CED-A32A-B9068B5BDB47}" type="pres">
      <dgm:prSet presAssocID="{75D3E1EA-F7D3-4616-A1C0-01F3E29E4F47}" presName="child" presStyleLbl="alignAccFollowNode1" presStyleIdx="2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E9C0546-A226-40A2-BD61-BB86C875A66E}" type="pres">
      <dgm:prSet presAssocID="{33333DE6-9921-4B0C-940F-F22A5BFAA528}" presName="sibTrans" presStyleLbl="sibTrans2D1" presStyleIdx="3" presStyleCnt="31"/>
      <dgm:spPr/>
      <dgm:t>
        <a:bodyPr/>
        <a:lstStyle/>
        <a:p>
          <a:endParaRPr lang="hu-HU"/>
        </a:p>
      </dgm:t>
    </dgm:pt>
    <dgm:pt modelId="{DF965FCF-CA4C-46D9-A269-866899B6A45D}" type="pres">
      <dgm:prSet presAssocID="{1B127365-F6B8-4F30-9E57-7785FF96172B}" presName="child" presStyleLbl="alignAccFollowNode1" presStyleIdx="3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E910C02-79A4-48AB-9F9D-7BDE78FAA68D}" type="pres">
      <dgm:prSet presAssocID="{AF2727FE-39D3-4173-A6CD-5952AE2EE6F8}" presName="sibTrans" presStyleLbl="sibTrans2D1" presStyleIdx="4" presStyleCnt="31"/>
      <dgm:spPr/>
      <dgm:t>
        <a:bodyPr/>
        <a:lstStyle/>
        <a:p>
          <a:endParaRPr lang="hu-HU"/>
        </a:p>
      </dgm:t>
    </dgm:pt>
    <dgm:pt modelId="{B91DBE21-FF40-47CA-AEA9-9E0B7175046E}" type="pres">
      <dgm:prSet presAssocID="{07FF968D-4A80-44F5-A3CD-FC679E17A9F3}" presName="child" presStyleLbl="alignAccFollowNode1" presStyleIdx="4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CE4D36E-8A54-4EA3-94BE-D0048F3F4A2E}" type="pres">
      <dgm:prSet presAssocID="{F9FF4CB4-754F-47E0-A03D-FCD3A337E4D9}" presName="sibTrans" presStyleLbl="sibTrans2D1" presStyleIdx="5" presStyleCnt="31"/>
      <dgm:spPr/>
      <dgm:t>
        <a:bodyPr/>
        <a:lstStyle/>
        <a:p>
          <a:endParaRPr lang="hu-HU"/>
        </a:p>
      </dgm:t>
    </dgm:pt>
    <dgm:pt modelId="{B88586EE-5B7B-49DF-91C0-DD3C0E3B2328}" type="pres">
      <dgm:prSet presAssocID="{DE78D938-C622-4CF5-A3C1-824F641BEB83}" presName="child" presStyleLbl="alignAccFollowNode1" presStyleIdx="5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CF70C17-F99B-4003-986F-ED7D3DD7974D}" type="pres">
      <dgm:prSet presAssocID="{9D1FA518-E636-486E-9008-FC465C5E524B}" presName="sibTrans" presStyleLbl="sibTrans2D1" presStyleIdx="6" presStyleCnt="31"/>
      <dgm:spPr/>
      <dgm:t>
        <a:bodyPr/>
        <a:lstStyle/>
        <a:p>
          <a:endParaRPr lang="hu-HU"/>
        </a:p>
      </dgm:t>
    </dgm:pt>
    <dgm:pt modelId="{FDE54608-6E84-4697-BC70-9E004FBFE660}" type="pres">
      <dgm:prSet presAssocID="{61CCF142-3C29-44FF-AF13-CD5831996E65}" presName="child" presStyleLbl="alignAccFollowNode1" presStyleIdx="6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A3EA5F4-23AA-4C73-A2ED-F18B96831D6A}" type="pres">
      <dgm:prSet presAssocID="{E8452C31-C498-4756-8A94-679BD784C83A}" presName="sibTrans" presStyleLbl="sibTrans2D1" presStyleIdx="7" presStyleCnt="31"/>
      <dgm:spPr/>
      <dgm:t>
        <a:bodyPr/>
        <a:lstStyle/>
        <a:p>
          <a:endParaRPr lang="hu-HU"/>
        </a:p>
      </dgm:t>
    </dgm:pt>
    <dgm:pt modelId="{57037AB1-479C-403A-8C3D-1705CB37FE25}" type="pres">
      <dgm:prSet presAssocID="{139826F8-21AF-4297-A101-54FD5F12FA33}" presName="child" presStyleLbl="alignAccFollowNode1" presStyleIdx="7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F80171E-A573-4761-BA56-0A2D63D8C7BC}" type="pres">
      <dgm:prSet presAssocID="{3EFFDFF1-C0D9-4AC6-8EFE-24EF6063438F}" presName="sibTrans" presStyleLbl="sibTrans2D1" presStyleIdx="8" presStyleCnt="31"/>
      <dgm:spPr/>
      <dgm:t>
        <a:bodyPr/>
        <a:lstStyle/>
        <a:p>
          <a:endParaRPr lang="hu-HU"/>
        </a:p>
      </dgm:t>
    </dgm:pt>
    <dgm:pt modelId="{0D6CEE27-191A-412E-9B9D-24D7AD8AF829}" type="pres">
      <dgm:prSet presAssocID="{4478FD83-BF02-473C-BDA0-649D15751DE2}" presName="child" presStyleLbl="alignAccFollowNode1" presStyleIdx="8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43C2629-04F6-41EB-93BE-87317A1D0A7F}" type="pres">
      <dgm:prSet presAssocID="{C45B36A2-82C5-43F1-AA67-F88C1D3418AF}" presName="sibTrans" presStyleLbl="sibTrans2D1" presStyleIdx="9" presStyleCnt="31"/>
      <dgm:spPr/>
      <dgm:t>
        <a:bodyPr/>
        <a:lstStyle/>
        <a:p>
          <a:endParaRPr lang="hu-HU"/>
        </a:p>
      </dgm:t>
    </dgm:pt>
    <dgm:pt modelId="{48DD7389-FA1B-44B2-9E03-6C635456D4CA}" type="pres">
      <dgm:prSet presAssocID="{A3E1EBA0-D452-4053-A1CE-E37987213731}" presName="child" presStyleLbl="alignAccFollowNode1" presStyleIdx="9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FBE2F23-63F4-49D9-AF17-6139527CC705}" type="pres">
      <dgm:prSet presAssocID="{AE9C763B-4DC3-47FB-880D-C3581B864962}" presName="sibTrans" presStyleLbl="sibTrans2D1" presStyleIdx="10" presStyleCnt="31"/>
      <dgm:spPr/>
      <dgm:t>
        <a:bodyPr/>
        <a:lstStyle/>
        <a:p>
          <a:endParaRPr lang="hu-HU"/>
        </a:p>
      </dgm:t>
    </dgm:pt>
    <dgm:pt modelId="{2D088D6B-9CEA-4A90-868E-A88AD594575B}" type="pres">
      <dgm:prSet presAssocID="{6809AB6C-A7AF-4B33-A741-BC7FD573F7EF}" presName="child" presStyleLbl="alignAccFollowNode1" presStyleIdx="10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BD09762-3F53-4CA2-9E97-76AEB531F4C7}" type="pres">
      <dgm:prSet presAssocID="{83BE8475-A08D-493F-B3CB-1B24F68129C8}" presName="sibTrans" presStyleLbl="sibTrans2D1" presStyleIdx="11" presStyleCnt="31"/>
      <dgm:spPr/>
      <dgm:t>
        <a:bodyPr/>
        <a:lstStyle/>
        <a:p>
          <a:endParaRPr lang="hu-HU"/>
        </a:p>
      </dgm:t>
    </dgm:pt>
    <dgm:pt modelId="{6F91E95D-21CF-4E98-8881-017DF3D752E6}" type="pres">
      <dgm:prSet presAssocID="{3E8287E3-B934-4B41-9432-8E8CFAC19D32}" presName="child" presStyleLbl="alignAccFollowNode1" presStyleIdx="11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BFA54C5-85E0-4BA2-A0D3-B9FF36180EEF}" type="pres">
      <dgm:prSet presAssocID="{AFEA26D1-2EFA-4C8F-BBC6-6A0CEE783B16}" presName="hSp" presStyleCnt="0"/>
      <dgm:spPr/>
      <dgm:t>
        <a:bodyPr/>
        <a:lstStyle/>
        <a:p>
          <a:endParaRPr lang="hu-HU"/>
        </a:p>
      </dgm:t>
    </dgm:pt>
    <dgm:pt modelId="{12E9E771-DF3B-4935-8BC4-C82E95985A57}" type="pres">
      <dgm:prSet presAssocID="{89557260-655A-4CC1-8C58-B0F81472FB5D}" presName="vertFlow" presStyleCnt="0"/>
      <dgm:spPr/>
      <dgm:t>
        <a:bodyPr/>
        <a:lstStyle/>
        <a:p>
          <a:endParaRPr lang="hu-HU"/>
        </a:p>
      </dgm:t>
    </dgm:pt>
    <dgm:pt modelId="{27926B21-4EC1-4409-AF2D-AFA74EABB41D}" type="pres">
      <dgm:prSet presAssocID="{89557260-655A-4CC1-8C58-B0F81472FB5D}" presName="header" presStyleLbl="node1" presStyleIdx="1" presStyleCnt="4"/>
      <dgm:spPr/>
      <dgm:t>
        <a:bodyPr/>
        <a:lstStyle/>
        <a:p>
          <a:endParaRPr lang="hu-HU"/>
        </a:p>
      </dgm:t>
    </dgm:pt>
    <dgm:pt modelId="{2E7AAFE1-F61F-4D6B-9DB6-7F008F232D43}" type="pres">
      <dgm:prSet presAssocID="{495D92E7-9679-4BBF-9C8A-1E9CC4999998}" presName="parTrans" presStyleLbl="sibTrans2D1" presStyleIdx="12" presStyleCnt="31"/>
      <dgm:spPr/>
      <dgm:t>
        <a:bodyPr/>
        <a:lstStyle/>
        <a:p>
          <a:endParaRPr lang="hu-HU"/>
        </a:p>
      </dgm:t>
    </dgm:pt>
    <dgm:pt modelId="{B5CFC45C-1A91-4258-AD2E-AE6F0098A8BF}" type="pres">
      <dgm:prSet presAssocID="{00A2A719-DA5B-490B-B2CB-4998459D71C9}" presName="child" presStyleLbl="alignAccFollowNode1" presStyleIdx="12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DB3FEB-2AF4-4AE4-84E1-048499F3F40F}" type="pres">
      <dgm:prSet presAssocID="{BBCEA26F-A55C-4FDA-8710-1ADBC2BD3433}" presName="sibTrans" presStyleLbl="sibTrans2D1" presStyleIdx="13" presStyleCnt="31"/>
      <dgm:spPr/>
      <dgm:t>
        <a:bodyPr/>
        <a:lstStyle/>
        <a:p>
          <a:endParaRPr lang="hu-HU"/>
        </a:p>
      </dgm:t>
    </dgm:pt>
    <dgm:pt modelId="{A52FF29C-5FCE-46D5-A10E-528D537AD299}" type="pres">
      <dgm:prSet presAssocID="{9602F1E5-CAF0-4926-84B0-8BB60D504BF0}" presName="child" presStyleLbl="alignAccFollowNode1" presStyleIdx="13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5A66DBE-F925-4F94-96AC-A3DA67B6CF22}" type="pres">
      <dgm:prSet presAssocID="{0F6ACC52-A1D5-4747-9145-41E13DB2390B}" presName="sibTrans" presStyleLbl="sibTrans2D1" presStyleIdx="14" presStyleCnt="31"/>
      <dgm:spPr/>
      <dgm:t>
        <a:bodyPr/>
        <a:lstStyle/>
        <a:p>
          <a:endParaRPr lang="hu-HU"/>
        </a:p>
      </dgm:t>
    </dgm:pt>
    <dgm:pt modelId="{A00F42FF-9EA4-498E-B50C-EDDC3D9BF471}" type="pres">
      <dgm:prSet presAssocID="{79109042-C65F-4D34-8C34-0A8D98D7BFE6}" presName="child" presStyleLbl="alignAccFollowNode1" presStyleIdx="14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F2D9092-C496-46B1-B108-613D77CE1B15}" type="pres">
      <dgm:prSet presAssocID="{DD04229C-E1BC-4F27-98FD-496C2EE181DA}" presName="sibTrans" presStyleLbl="sibTrans2D1" presStyleIdx="15" presStyleCnt="31"/>
      <dgm:spPr/>
      <dgm:t>
        <a:bodyPr/>
        <a:lstStyle/>
        <a:p>
          <a:endParaRPr lang="hu-HU"/>
        </a:p>
      </dgm:t>
    </dgm:pt>
    <dgm:pt modelId="{A3103196-9E4B-4A41-85C2-753174A8716C}" type="pres">
      <dgm:prSet presAssocID="{8478BBCD-2951-4D1A-98CF-B9BA3F913898}" presName="child" presStyleLbl="alignAccFollowNode1" presStyleIdx="15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72D5A90-758A-48D1-9347-918DC3199C91}" type="pres">
      <dgm:prSet presAssocID="{80FC8076-923A-4023-94A1-5A8252595783}" presName="sibTrans" presStyleLbl="sibTrans2D1" presStyleIdx="16" presStyleCnt="31"/>
      <dgm:spPr/>
      <dgm:t>
        <a:bodyPr/>
        <a:lstStyle/>
        <a:p>
          <a:endParaRPr lang="hu-HU"/>
        </a:p>
      </dgm:t>
    </dgm:pt>
    <dgm:pt modelId="{E96C97BD-FDF1-4078-925D-7B304F6BE9A0}" type="pres">
      <dgm:prSet presAssocID="{CABEE6E8-A5C8-4053-A001-337C3C5A4B40}" presName="child" presStyleLbl="alignAccFollowNode1" presStyleIdx="16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6757E94-7878-43A8-AAF7-ECEBB358A1EE}" type="pres">
      <dgm:prSet presAssocID="{9AE2BFBF-422D-4A15-BAE9-3FBFCB964538}" presName="sibTrans" presStyleLbl="sibTrans2D1" presStyleIdx="17" presStyleCnt="31"/>
      <dgm:spPr/>
      <dgm:t>
        <a:bodyPr/>
        <a:lstStyle/>
        <a:p>
          <a:endParaRPr lang="hu-HU"/>
        </a:p>
      </dgm:t>
    </dgm:pt>
    <dgm:pt modelId="{CFB13340-F554-4F62-B0F6-36468F259597}" type="pres">
      <dgm:prSet presAssocID="{C452D7A9-7B73-45C7-A847-F8732A03749F}" presName="child" presStyleLbl="alignAccFollowNode1" presStyleIdx="17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6B516CB-9F4B-4FF0-ACF8-36372AD2E3C4}" type="pres">
      <dgm:prSet presAssocID="{081D33D7-454B-445A-BD1D-F9E4A5FF95BB}" presName="sibTrans" presStyleLbl="sibTrans2D1" presStyleIdx="18" presStyleCnt="31"/>
      <dgm:spPr/>
      <dgm:t>
        <a:bodyPr/>
        <a:lstStyle/>
        <a:p>
          <a:endParaRPr lang="hu-HU"/>
        </a:p>
      </dgm:t>
    </dgm:pt>
    <dgm:pt modelId="{D6D66917-7B0F-48F7-8A85-CF3BBC3C803E}" type="pres">
      <dgm:prSet presAssocID="{A58E2802-5A26-477D-958D-066ECCEC3257}" presName="child" presStyleLbl="alignAccFollowNode1" presStyleIdx="18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DD8E0DD-E20F-4097-9D82-03AF0924F9E1}" type="pres">
      <dgm:prSet presAssocID="{231FF66D-30F6-48C0-9D92-97CC89046994}" presName="sibTrans" presStyleLbl="sibTrans2D1" presStyleIdx="19" presStyleCnt="31"/>
      <dgm:spPr/>
      <dgm:t>
        <a:bodyPr/>
        <a:lstStyle/>
        <a:p>
          <a:endParaRPr lang="hu-HU"/>
        </a:p>
      </dgm:t>
    </dgm:pt>
    <dgm:pt modelId="{F3DAD3EB-AFC0-4205-BFF8-F8C56EEB295B}" type="pres">
      <dgm:prSet presAssocID="{C63F3CA3-8EDE-4A83-9B2F-2EEC3B923F46}" presName="child" presStyleLbl="alignAccFollowNode1" presStyleIdx="19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A1B3F67-BEC5-4C1C-8783-6101803DA64B}" type="pres">
      <dgm:prSet presAssocID="{80CD4220-1438-4F2E-81F9-45A90547226B}" presName="sibTrans" presStyleLbl="sibTrans2D1" presStyleIdx="20" presStyleCnt="31"/>
      <dgm:spPr/>
      <dgm:t>
        <a:bodyPr/>
        <a:lstStyle/>
        <a:p>
          <a:endParaRPr lang="hu-HU"/>
        </a:p>
      </dgm:t>
    </dgm:pt>
    <dgm:pt modelId="{E227C432-B34F-4E78-936F-905A7E626AA6}" type="pres">
      <dgm:prSet presAssocID="{45068FB4-00F3-4C13-BB1D-8C80AD102AAD}" presName="child" presStyleLbl="alignAccFollowNode1" presStyleIdx="20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35829E7-A4D6-4001-AFBB-21BE2163AAA8}" type="pres">
      <dgm:prSet presAssocID="{2509FB88-112D-4AA5-BD58-CFCD8BE716E5}" presName="sibTrans" presStyleLbl="sibTrans2D1" presStyleIdx="21" presStyleCnt="31"/>
      <dgm:spPr/>
      <dgm:t>
        <a:bodyPr/>
        <a:lstStyle/>
        <a:p>
          <a:endParaRPr lang="hu-HU"/>
        </a:p>
      </dgm:t>
    </dgm:pt>
    <dgm:pt modelId="{7541DE43-93AC-4DF0-9B8C-3C522100BD78}" type="pres">
      <dgm:prSet presAssocID="{28CBAFF9-2639-424A-8CD9-4F6C2C9B724C}" presName="child" presStyleLbl="alignAccFollowNode1" presStyleIdx="21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65A7369-8AD4-487F-9C25-5713BC147E4E}" type="pres">
      <dgm:prSet presAssocID="{89557260-655A-4CC1-8C58-B0F81472FB5D}" presName="hSp" presStyleCnt="0"/>
      <dgm:spPr/>
      <dgm:t>
        <a:bodyPr/>
        <a:lstStyle/>
        <a:p>
          <a:endParaRPr lang="hu-HU"/>
        </a:p>
      </dgm:t>
    </dgm:pt>
    <dgm:pt modelId="{1379FA69-C874-435F-B769-F860277D25F8}" type="pres">
      <dgm:prSet presAssocID="{FCEE6ECB-E072-4B24-B830-7F40026ED77E}" presName="vertFlow" presStyleCnt="0"/>
      <dgm:spPr/>
      <dgm:t>
        <a:bodyPr/>
        <a:lstStyle/>
        <a:p>
          <a:endParaRPr lang="hu-HU"/>
        </a:p>
      </dgm:t>
    </dgm:pt>
    <dgm:pt modelId="{17EEC36A-EE39-4C21-BE33-85D9E0ED40FC}" type="pres">
      <dgm:prSet presAssocID="{FCEE6ECB-E072-4B24-B830-7F40026ED77E}" presName="header" presStyleLbl="node1" presStyleIdx="2" presStyleCnt="4"/>
      <dgm:spPr/>
      <dgm:t>
        <a:bodyPr/>
        <a:lstStyle/>
        <a:p>
          <a:endParaRPr lang="hu-HU"/>
        </a:p>
      </dgm:t>
    </dgm:pt>
    <dgm:pt modelId="{E6760603-9C84-4139-ABB8-B0EE5B1599F7}" type="pres">
      <dgm:prSet presAssocID="{A88E8F15-8BA3-4F05-8C62-4FF29B734145}" presName="parTrans" presStyleLbl="sibTrans2D1" presStyleIdx="22" presStyleCnt="31"/>
      <dgm:spPr/>
      <dgm:t>
        <a:bodyPr/>
        <a:lstStyle/>
        <a:p>
          <a:endParaRPr lang="hu-HU"/>
        </a:p>
      </dgm:t>
    </dgm:pt>
    <dgm:pt modelId="{C6BA8BD7-9D72-464B-9821-CA23E0876483}" type="pres">
      <dgm:prSet presAssocID="{779A0D8F-778A-47EA-8129-604F5B3686BD}" presName="child" presStyleLbl="alignAccFollowNode1" presStyleIdx="22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3C84744-2C41-4DF5-8467-62E8045F9D49}" type="pres">
      <dgm:prSet presAssocID="{810E4DF1-EB32-4B76-95FA-6A3671A86368}" presName="sibTrans" presStyleLbl="sibTrans2D1" presStyleIdx="23" presStyleCnt="31"/>
      <dgm:spPr/>
      <dgm:t>
        <a:bodyPr/>
        <a:lstStyle/>
        <a:p>
          <a:endParaRPr lang="hu-HU"/>
        </a:p>
      </dgm:t>
    </dgm:pt>
    <dgm:pt modelId="{69B2F5F9-87F4-44FB-84E6-AF5D7F2E9DAE}" type="pres">
      <dgm:prSet presAssocID="{FDEBFE9B-BB35-4D60-9447-850A175F556F}" presName="child" presStyleLbl="alignAccFollowNode1" presStyleIdx="23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144B637-54B8-4BBF-A7AB-6DA6848AB14F}" type="pres">
      <dgm:prSet presAssocID="{76DADF3E-1A17-488D-AA64-97E29C656659}" presName="sibTrans" presStyleLbl="sibTrans2D1" presStyleIdx="24" presStyleCnt="31"/>
      <dgm:spPr/>
      <dgm:t>
        <a:bodyPr/>
        <a:lstStyle/>
        <a:p>
          <a:endParaRPr lang="hu-HU"/>
        </a:p>
      </dgm:t>
    </dgm:pt>
    <dgm:pt modelId="{81031D63-F2B2-497C-A9F4-8939922EAF84}" type="pres">
      <dgm:prSet presAssocID="{2889B46A-267D-48AB-8716-0AF223D3F078}" presName="child" presStyleLbl="alignAccFollowNode1" presStyleIdx="24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8232E69-8197-42CC-BC61-B8F587456E10}" type="pres">
      <dgm:prSet presAssocID="{515F418F-CE6A-48FB-8049-74CC5509F35D}" presName="sibTrans" presStyleLbl="sibTrans2D1" presStyleIdx="25" presStyleCnt="31"/>
      <dgm:spPr/>
      <dgm:t>
        <a:bodyPr/>
        <a:lstStyle/>
        <a:p>
          <a:endParaRPr lang="hu-HU"/>
        </a:p>
      </dgm:t>
    </dgm:pt>
    <dgm:pt modelId="{2D8F6ADE-38B2-4C39-A05B-81EA1B0D7F76}" type="pres">
      <dgm:prSet presAssocID="{309D0C70-8216-41EC-A848-AB6F49D64E28}" presName="child" presStyleLbl="alignAccFollowNode1" presStyleIdx="25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B772F06-722C-471E-8C59-2795F57AB6E6}" type="pres">
      <dgm:prSet presAssocID="{1FA630B3-C516-441C-9694-068E44811689}" presName="sibTrans" presStyleLbl="sibTrans2D1" presStyleIdx="26" presStyleCnt="31"/>
      <dgm:spPr/>
      <dgm:t>
        <a:bodyPr/>
        <a:lstStyle/>
        <a:p>
          <a:endParaRPr lang="hu-HU"/>
        </a:p>
      </dgm:t>
    </dgm:pt>
    <dgm:pt modelId="{B1F0F0C2-B6A7-4931-ADD4-5A8AA1149AB8}" type="pres">
      <dgm:prSet presAssocID="{4F76A563-1FBA-4748-8DC4-E2CAFB9E5EE2}" presName="child" presStyleLbl="alignAccFollowNode1" presStyleIdx="26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8F5FC21-2709-4E45-8D17-2C4D89A87DF9}" type="pres">
      <dgm:prSet presAssocID="{FCEE6ECB-E072-4B24-B830-7F40026ED77E}" presName="hSp" presStyleCnt="0"/>
      <dgm:spPr/>
      <dgm:t>
        <a:bodyPr/>
        <a:lstStyle/>
        <a:p>
          <a:endParaRPr lang="hu-HU"/>
        </a:p>
      </dgm:t>
    </dgm:pt>
    <dgm:pt modelId="{E0F6EACB-BBE6-467C-A014-C9F5356278F6}" type="pres">
      <dgm:prSet presAssocID="{396476BD-063A-459E-9296-DA10FCF070D2}" presName="vertFlow" presStyleCnt="0"/>
      <dgm:spPr/>
      <dgm:t>
        <a:bodyPr/>
        <a:lstStyle/>
        <a:p>
          <a:endParaRPr lang="hu-HU"/>
        </a:p>
      </dgm:t>
    </dgm:pt>
    <dgm:pt modelId="{B9D5BB33-C6E9-44EB-8F3A-60AD96C23099}" type="pres">
      <dgm:prSet presAssocID="{396476BD-063A-459E-9296-DA10FCF070D2}" presName="header" presStyleLbl="node1" presStyleIdx="3" presStyleCnt="4"/>
      <dgm:spPr/>
      <dgm:t>
        <a:bodyPr/>
        <a:lstStyle/>
        <a:p>
          <a:endParaRPr lang="hu-HU"/>
        </a:p>
      </dgm:t>
    </dgm:pt>
    <dgm:pt modelId="{0C0B2038-AFED-4823-8AB2-A06BC02C3E2F}" type="pres">
      <dgm:prSet presAssocID="{F3F31B95-A4AF-46F5-84C1-799F735A3292}" presName="parTrans" presStyleLbl="sibTrans2D1" presStyleIdx="27" presStyleCnt="31"/>
      <dgm:spPr/>
      <dgm:t>
        <a:bodyPr/>
        <a:lstStyle/>
        <a:p>
          <a:endParaRPr lang="hu-HU"/>
        </a:p>
      </dgm:t>
    </dgm:pt>
    <dgm:pt modelId="{57CCB516-26EA-4A78-A45D-886E2DF39E75}" type="pres">
      <dgm:prSet presAssocID="{1B4FE1F4-581D-4D16-BE18-CE871B8A28B5}" presName="child" presStyleLbl="alignAccFollowNode1" presStyleIdx="27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8E76FB9-7E6E-4F76-AFD0-29E37E708FAA}" type="pres">
      <dgm:prSet presAssocID="{170E4B01-B16B-4023-A2FE-BD46F37852B6}" presName="sibTrans" presStyleLbl="sibTrans2D1" presStyleIdx="28" presStyleCnt="31"/>
      <dgm:spPr/>
      <dgm:t>
        <a:bodyPr/>
        <a:lstStyle/>
        <a:p>
          <a:endParaRPr lang="hu-HU"/>
        </a:p>
      </dgm:t>
    </dgm:pt>
    <dgm:pt modelId="{8F38061F-7A13-42D2-AE6D-F4443A4EBCA6}" type="pres">
      <dgm:prSet presAssocID="{D339DF47-6E89-43DB-9531-E2EA50D4C15F}" presName="child" presStyleLbl="alignAccFollowNode1" presStyleIdx="28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F33C863-8C52-4A68-BFB4-E4C3D45DDACD}" type="pres">
      <dgm:prSet presAssocID="{FE91233E-AF9F-482A-86A1-7DC3575B22F1}" presName="sibTrans" presStyleLbl="sibTrans2D1" presStyleIdx="29" presStyleCnt="31"/>
      <dgm:spPr/>
      <dgm:t>
        <a:bodyPr/>
        <a:lstStyle/>
        <a:p>
          <a:endParaRPr lang="hu-HU"/>
        </a:p>
      </dgm:t>
    </dgm:pt>
    <dgm:pt modelId="{173C3F01-3843-45AA-9379-F8857C88E49A}" type="pres">
      <dgm:prSet presAssocID="{D04CB0BE-D558-4827-915E-CB857818B4F8}" presName="child" presStyleLbl="alignAccFollowNode1" presStyleIdx="29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08BF7E2-5943-4C42-A513-13D62E9D3864}" type="pres">
      <dgm:prSet presAssocID="{85F48778-92B6-4F92-BFB4-4DD27F7F7A73}" presName="sibTrans" presStyleLbl="sibTrans2D1" presStyleIdx="30" presStyleCnt="31"/>
      <dgm:spPr/>
      <dgm:t>
        <a:bodyPr/>
        <a:lstStyle/>
        <a:p>
          <a:endParaRPr lang="hu-HU"/>
        </a:p>
      </dgm:t>
    </dgm:pt>
    <dgm:pt modelId="{4960309C-DE9B-4689-BFA8-27B51AC7C02B}" type="pres">
      <dgm:prSet presAssocID="{42FE1FE5-D78B-4981-9C50-EF24BC13E4B8}" presName="child" presStyleLbl="alignAccFollowNode1" presStyleIdx="30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79AE536-1956-4825-9F09-1FC4E30CFB16}" type="presOf" srcId="{FDEBFE9B-BB35-4D60-9447-850A175F556F}" destId="{69B2F5F9-87F4-44FB-84E6-AF5D7F2E9DAE}" srcOrd="0" destOrd="0" presId="urn:microsoft.com/office/officeart/2005/8/layout/lProcess1"/>
    <dgm:cxn modelId="{E7450DCD-60EE-4CE0-94F6-B2809BE7681D}" type="presOf" srcId="{75D3E1EA-F7D3-4616-A1C0-01F3E29E4F47}" destId="{04C12FC5-B937-4CED-A32A-B9068B5BDB47}" srcOrd="0" destOrd="0" presId="urn:microsoft.com/office/officeart/2005/8/layout/lProcess1"/>
    <dgm:cxn modelId="{03275FEC-F953-4085-BA8A-12AEE94A259D}" type="presOf" srcId="{CABEE6E8-A5C8-4053-A001-337C3C5A4B40}" destId="{E96C97BD-FDF1-4078-925D-7B304F6BE9A0}" srcOrd="0" destOrd="0" presId="urn:microsoft.com/office/officeart/2005/8/layout/lProcess1"/>
    <dgm:cxn modelId="{C26E5838-C811-4720-9EB1-0EE8ECA6553F}" type="presOf" srcId="{9AE2BFBF-422D-4A15-BAE9-3FBFCB964538}" destId="{A6757E94-7878-43A8-AAF7-ECEBB358A1EE}" srcOrd="0" destOrd="0" presId="urn:microsoft.com/office/officeart/2005/8/layout/lProcess1"/>
    <dgm:cxn modelId="{D1E2E134-3CE0-4624-AA13-968A0A32B15F}" type="presOf" srcId="{42FE1FE5-D78B-4981-9C50-EF24BC13E4B8}" destId="{4960309C-DE9B-4689-BFA8-27B51AC7C02B}" srcOrd="0" destOrd="0" presId="urn:microsoft.com/office/officeart/2005/8/layout/lProcess1"/>
    <dgm:cxn modelId="{405281AC-FCF2-419E-8522-C5A5C57F636E}" type="presOf" srcId="{AE9C763B-4DC3-47FB-880D-C3581B864962}" destId="{6FBE2F23-63F4-49D9-AF17-6139527CC705}" srcOrd="0" destOrd="0" presId="urn:microsoft.com/office/officeart/2005/8/layout/lProcess1"/>
    <dgm:cxn modelId="{46366F3A-1ED9-4B30-8DAB-59602F5A0A8B}" srcId="{FCEE6ECB-E072-4B24-B830-7F40026ED77E}" destId="{2889B46A-267D-48AB-8716-0AF223D3F078}" srcOrd="2" destOrd="0" parTransId="{21C21740-F15F-4B9F-A739-25E78A051633}" sibTransId="{515F418F-CE6A-48FB-8049-74CC5509F35D}"/>
    <dgm:cxn modelId="{FFF76C01-9075-43B7-B64A-6207A663A3FB}" type="presOf" srcId="{779A0D8F-778A-47EA-8129-604F5B3686BD}" destId="{C6BA8BD7-9D72-464B-9821-CA23E0876483}" srcOrd="0" destOrd="0" presId="urn:microsoft.com/office/officeart/2005/8/layout/lProcess1"/>
    <dgm:cxn modelId="{FCF59526-58C3-44AF-A9C3-52A8832A8E2D}" type="presOf" srcId="{DE78D938-C622-4CF5-A3C1-824F641BEB83}" destId="{B88586EE-5B7B-49DF-91C0-DD3C0E3B2328}" srcOrd="0" destOrd="0" presId="urn:microsoft.com/office/officeart/2005/8/layout/lProcess1"/>
    <dgm:cxn modelId="{E3984E91-CFB0-4AE4-A941-A4EAB7CE3D85}" type="presOf" srcId="{E8452C31-C498-4756-8A94-679BD784C83A}" destId="{EA3EA5F4-23AA-4C73-A2ED-F18B96831D6A}" srcOrd="0" destOrd="0" presId="urn:microsoft.com/office/officeart/2005/8/layout/lProcess1"/>
    <dgm:cxn modelId="{9AA3B15D-C7AF-48DC-B8D4-E389B9689DCA}" type="presOf" srcId="{3DD310A7-9962-4E8F-9459-04E559C95052}" destId="{680D2761-A5D6-4EB3-B094-5421627DCDF7}" srcOrd="0" destOrd="0" presId="urn:microsoft.com/office/officeart/2005/8/layout/lProcess1"/>
    <dgm:cxn modelId="{E7427996-0AF5-4B0B-A279-8A43B46AA193}" type="presOf" srcId="{2509FB88-112D-4AA5-BD58-CFCD8BE716E5}" destId="{F35829E7-A4D6-4001-AFBB-21BE2163AAA8}" srcOrd="0" destOrd="0" presId="urn:microsoft.com/office/officeart/2005/8/layout/lProcess1"/>
    <dgm:cxn modelId="{9055477D-F6DF-4B84-9F37-B6D0ECF70A35}" type="presOf" srcId="{76DADF3E-1A17-488D-AA64-97E29C656659}" destId="{D144B637-54B8-4BBF-A7AB-6DA6848AB14F}" srcOrd="0" destOrd="0" presId="urn:microsoft.com/office/officeart/2005/8/layout/lProcess1"/>
    <dgm:cxn modelId="{A27D0C30-A400-4917-9FA0-74FD897B45D6}" srcId="{AFEA26D1-2EFA-4C8F-BBC6-6A0CEE783B16}" destId="{E602CE55-BEFB-4785-9A30-0C9669BE410A}" srcOrd="0" destOrd="0" parTransId="{9BAE7F50-7403-496C-A7E1-04702C70216F}" sibTransId="{A654E890-F664-4D7B-89A7-F1D10EF68A7D}"/>
    <dgm:cxn modelId="{1A220B73-EA3E-4E7A-BE0A-18EBF9AFF00C}" type="presOf" srcId="{0F6ACC52-A1D5-4747-9145-41E13DB2390B}" destId="{45A66DBE-F925-4F94-96AC-A3DA67B6CF22}" srcOrd="0" destOrd="0" presId="urn:microsoft.com/office/officeart/2005/8/layout/lProcess1"/>
    <dgm:cxn modelId="{A798A79D-659F-4B64-8F1C-232F2B53B070}" srcId="{396476BD-063A-459E-9296-DA10FCF070D2}" destId="{42FE1FE5-D78B-4981-9C50-EF24BC13E4B8}" srcOrd="3" destOrd="0" parTransId="{3B761DDD-3951-4330-A375-E683A3025E35}" sibTransId="{7F364A6D-F15A-49FA-BB44-4D410766040A}"/>
    <dgm:cxn modelId="{3C5CBA33-290F-4069-9061-BBB74C6DBC37}" srcId="{AFEA26D1-2EFA-4C8F-BBC6-6A0CEE783B16}" destId="{DE78D938-C622-4CF5-A3C1-824F641BEB83}" srcOrd="5" destOrd="0" parTransId="{B29CFBA9-EC34-4A1B-B9DB-7F7DEAC322FF}" sibTransId="{9D1FA518-E636-486E-9008-FC465C5E524B}"/>
    <dgm:cxn modelId="{1EC5D966-0182-4EE9-A08D-FB72BD9FAE50}" type="presOf" srcId="{F3F31B95-A4AF-46F5-84C1-799F735A3292}" destId="{0C0B2038-AFED-4823-8AB2-A06BC02C3E2F}" srcOrd="0" destOrd="0" presId="urn:microsoft.com/office/officeart/2005/8/layout/lProcess1"/>
    <dgm:cxn modelId="{10F2EDC5-B33A-49A8-90AE-B87B79EFE02D}" type="presOf" srcId="{9602F1E5-CAF0-4926-84B0-8BB60D504BF0}" destId="{A52FF29C-5FCE-46D5-A10E-528D537AD299}" srcOrd="0" destOrd="0" presId="urn:microsoft.com/office/officeart/2005/8/layout/lProcess1"/>
    <dgm:cxn modelId="{DF33BEE3-A358-4F55-B344-E75A0C2DB99F}" type="presOf" srcId="{081D33D7-454B-445A-BD1D-F9E4A5FF95BB}" destId="{16B516CB-9F4B-4FF0-ACF8-36372AD2E3C4}" srcOrd="0" destOrd="0" presId="urn:microsoft.com/office/officeart/2005/8/layout/lProcess1"/>
    <dgm:cxn modelId="{3DFFD437-BDAE-4A89-9750-4B3DA0DBED39}" type="presOf" srcId="{FE91233E-AF9F-482A-86A1-7DC3575B22F1}" destId="{BF33C863-8C52-4A68-BFB4-E4C3D45DDACD}" srcOrd="0" destOrd="0" presId="urn:microsoft.com/office/officeart/2005/8/layout/lProcess1"/>
    <dgm:cxn modelId="{4D884EAB-B5F3-4203-82DB-DD8A726EFB0B}" srcId="{AFEA26D1-2EFA-4C8F-BBC6-6A0CEE783B16}" destId="{A3E1EBA0-D452-4053-A1CE-E37987213731}" srcOrd="9" destOrd="0" parTransId="{32A9C798-3D71-418A-B7B0-EE4A28CDAD57}" sibTransId="{AE9C763B-4DC3-47FB-880D-C3581B864962}"/>
    <dgm:cxn modelId="{F749E288-4D1C-44B2-BB2B-5596B67BB0E6}" type="presOf" srcId="{C45B36A2-82C5-43F1-AA67-F88C1D3418AF}" destId="{143C2629-04F6-41EB-93BE-87317A1D0A7F}" srcOrd="0" destOrd="0" presId="urn:microsoft.com/office/officeart/2005/8/layout/lProcess1"/>
    <dgm:cxn modelId="{F6ED1294-8E43-450E-B132-BFD010D9D8EE}" type="presOf" srcId="{00A2A719-DA5B-490B-B2CB-4998459D71C9}" destId="{B5CFC45C-1A91-4258-AD2E-AE6F0098A8BF}" srcOrd="0" destOrd="0" presId="urn:microsoft.com/office/officeart/2005/8/layout/lProcess1"/>
    <dgm:cxn modelId="{C02D6376-BF94-45DE-BAA6-91D1DBFEEA52}" type="presOf" srcId="{4F76A563-1FBA-4748-8DC4-E2CAFB9E5EE2}" destId="{B1F0F0C2-B6A7-4931-ADD4-5A8AA1149AB8}" srcOrd="0" destOrd="0" presId="urn:microsoft.com/office/officeart/2005/8/layout/lProcess1"/>
    <dgm:cxn modelId="{65EFCB8D-E7CE-4783-87B4-0DD045C57680}" srcId="{89557260-655A-4CC1-8C58-B0F81472FB5D}" destId="{9602F1E5-CAF0-4926-84B0-8BB60D504BF0}" srcOrd="1" destOrd="0" parTransId="{9A149025-B563-43BA-BB6D-F47BAAB1FD81}" sibTransId="{0F6ACC52-A1D5-4747-9145-41E13DB2390B}"/>
    <dgm:cxn modelId="{B515C6AA-35C1-4E37-9B1E-89357426A7BF}" type="presOf" srcId="{A88E8F15-8BA3-4F05-8C62-4FF29B734145}" destId="{E6760603-9C84-4139-ABB8-B0EE5B1599F7}" srcOrd="0" destOrd="0" presId="urn:microsoft.com/office/officeart/2005/8/layout/lProcess1"/>
    <dgm:cxn modelId="{88B4C00C-EADD-47C0-912F-E2849DAACB3A}" type="presOf" srcId="{DD04229C-E1BC-4F27-98FD-496C2EE181DA}" destId="{2F2D9092-C496-46B1-B108-613D77CE1B15}" srcOrd="0" destOrd="0" presId="urn:microsoft.com/office/officeart/2005/8/layout/lProcess1"/>
    <dgm:cxn modelId="{0A480013-3023-4513-9A57-20D16A591823}" type="presOf" srcId="{A654E890-F664-4D7B-89A7-F1D10EF68A7D}" destId="{17EAD635-F2F8-43AA-B9A8-DE5BBA46EA47}" srcOrd="0" destOrd="0" presId="urn:microsoft.com/office/officeart/2005/8/layout/lProcess1"/>
    <dgm:cxn modelId="{D8240F3C-5DAB-466F-9276-97452D5BC238}" type="presOf" srcId="{79109042-C65F-4D34-8C34-0A8D98D7BFE6}" destId="{A00F42FF-9EA4-498E-B50C-EDDC3D9BF471}" srcOrd="0" destOrd="0" presId="urn:microsoft.com/office/officeart/2005/8/layout/lProcess1"/>
    <dgm:cxn modelId="{37BC473A-EA3A-4BDD-B46D-86D97B0CDCE0}" type="presOf" srcId="{9D1FA518-E636-486E-9008-FC465C5E524B}" destId="{0CF70C17-F99B-4003-986F-ED7D3DD7974D}" srcOrd="0" destOrd="0" presId="urn:microsoft.com/office/officeart/2005/8/layout/lProcess1"/>
    <dgm:cxn modelId="{045972FD-67A1-44F1-B5F1-5990527F34D6}" type="presOf" srcId="{89557260-655A-4CC1-8C58-B0F81472FB5D}" destId="{27926B21-4EC1-4409-AF2D-AFA74EABB41D}" srcOrd="0" destOrd="0" presId="urn:microsoft.com/office/officeart/2005/8/layout/lProcess1"/>
    <dgm:cxn modelId="{653FA073-7134-4BEE-84C9-E1EB8DEF3CCA}" srcId="{AFEA26D1-2EFA-4C8F-BBC6-6A0CEE783B16}" destId="{75D3E1EA-F7D3-4616-A1C0-01F3E29E4F47}" srcOrd="2" destOrd="0" parTransId="{437E539E-430F-4EC8-9FE5-C4967D5FEBD3}" sibTransId="{33333DE6-9921-4B0C-940F-F22A5BFAA528}"/>
    <dgm:cxn modelId="{7EFE43A5-8798-4222-B244-C0CF72A063EE}" srcId="{89557260-655A-4CC1-8C58-B0F81472FB5D}" destId="{28CBAFF9-2639-424A-8CD9-4F6C2C9B724C}" srcOrd="9" destOrd="0" parTransId="{1A4652C2-45B5-4149-9CE4-F624B602EFC2}" sibTransId="{FA1AFE9B-C36C-4813-BC65-F0024786B462}"/>
    <dgm:cxn modelId="{030ED6AB-0F1C-4068-B641-5A7840805765}" srcId="{89557260-655A-4CC1-8C58-B0F81472FB5D}" destId="{C452D7A9-7B73-45C7-A847-F8732A03749F}" srcOrd="5" destOrd="0" parTransId="{F8631BCF-43D7-4188-BE05-832804700F51}" sibTransId="{081D33D7-454B-445A-BD1D-F9E4A5FF95BB}"/>
    <dgm:cxn modelId="{0E11F85C-13CD-4D02-9673-FAE493416F56}" srcId="{AFEA26D1-2EFA-4C8F-BBC6-6A0CEE783B16}" destId="{6809AB6C-A7AF-4B33-A741-BC7FD573F7EF}" srcOrd="10" destOrd="0" parTransId="{6C1D585C-D68D-478E-B2B2-42DA9B1DE402}" sibTransId="{83BE8475-A08D-493F-B3CB-1B24F68129C8}"/>
    <dgm:cxn modelId="{7820C201-E652-44A5-A2F0-C58FF26BCE93}" srcId="{38DAA3EC-F71A-4FA8-94A1-1BBF35E96D10}" destId="{396476BD-063A-459E-9296-DA10FCF070D2}" srcOrd="3" destOrd="0" parTransId="{191681BB-97F8-4D7D-9EA6-90B774200A01}" sibTransId="{BAE9376C-A336-449D-A603-D97F21982A64}"/>
    <dgm:cxn modelId="{91D5DAA9-6D5B-464F-9D1C-FE44FF8B7A46}" type="presOf" srcId="{85F48778-92B6-4F92-BFB4-4DD27F7F7A73}" destId="{008BF7E2-5943-4C42-A513-13D62E9D3864}" srcOrd="0" destOrd="0" presId="urn:microsoft.com/office/officeart/2005/8/layout/lProcess1"/>
    <dgm:cxn modelId="{6D6B3ED9-01CC-4E41-A89C-4934B0514657}" type="presOf" srcId="{2889B46A-267D-48AB-8716-0AF223D3F078}" destId="{81031D63-F2B2-497C-A9F4-8939922EAF84}" srcOrd="0" destOrd="0" presId="urn:microsoft.com/office/officeart/2005/8/layout/lProcess1"/>
    <dgm:cxn modelId="{747FF52B-C7D8-422D-A819-44C8E4A3A923}" srcId="{89557260-655A-4CC1-8C58-B0F81472FB5D}" destId="{C63F3CA3-8EDE-4A83-9B2F-2EEC3B923F46}" srcOrd="7" destOrd="0" parTransId="{10B8C7A6-EEA3-49FA-B25C-C9F7AB200578}" sibTransId="{80CD4220-1438-4F2E-81F9-45A90547226B}"/>
    <dgm:cxn modelId="{C6BB1E73-F792-4622-B645-7E60A66B0760}" type="presOf" srcId="{495D92E7-9679-4BBF-9C8A-1E9CC4999998}" destId="{2E7AAFE1-F61F-4D6B-9DB6-7F008F232D43}" srcOrd="0" destOrd="0" presId="urn:microsoft.com/office/officeart/2005/8/layout/lProcess1"/>
    <dgm:cxn modelId="{BBAAE84A-7818-491F-9CFB-FB909FCDF81C}" type="presOf" srcId="{C63F3CA3-8EDE-4A83-9B2F-2EEC3B923F46}" destId="{F3DAD3EB-AFC0-4205-BFF8-F8C56EEB295B}" srcOrd="0" destOrd="0" presId="urn:microsoft.com/office/officeart/2005/8/layout/lProcess1"/>
    <dgm:cxn modelId="{86A3924B-9605-4FDE-B91A-80B7BAC04AEC}" type="presOf" srcId="{1B4FE1F4-581D-4D16-BE18-CE871B8A28B5}" destId="{57CCB516-26EA-4A78-A45D-886E2DF39E75}" srcOrd="0" destOrd="0" presId="urn:microsoft.com/office/officeart/2005/8/layout/lProcess1"/>
    <dgm:cxn modelId="{B7355EA5-EC4F-40A6-8F35-E2D6D8A06D4E}" type="presOf" srcId="{E602CE55-BEFB-4785-9A30-0C9669BE410A}" destId="{D03C26F9-EF15-4C2B-84AF-61C4A24ECC81}" srcOrd="0" destOrd="0" presId="urn:microsoft.com/office/officeart/2005/8/layout/lProcess1"/>
    <dgm:cxn modelId="{949A552B-E417-4674-BD4D-EB24F77AB74E}" type="presOf" srcId="{1B127365-F6B8-4F30-9E57-7785FF96172B}" destId="{DF965FCF-CA4C-46D9-A269-866899B6A45D}" srcOrd="0" destOrd="0" presId="urn:microsoft.com/office/officeart/2005/8/layout/lProcess1"/>
    <dgm:cxn modelId="{06B26004-F79A-42A2-9731-124CD7D1C05F}" srcId="{AFEA26D1-2EFA-4C8F-BBC6-6A0CEE783B16}" destId="{3DD310A7-9962-4E8F-9459-04E559C95052}" srcOrd="1" destOrd="0" parTransId="{F30B6F58-87E6-4BCB-908B-D1C3DD9FBA38}" sibTransId="{3FB2C982-1401-4491-A141-C2EFB570DBF1}"/>
    <dgm:cxn modelId="{DF0D4C94-E979-4B98-8152-78A2E2EF49B5}" type="presOf" srcId="{6809AB6C-A7AF-4B33-A741-BC7FD573F7EF}" destId="{2D088D6B-9CEA-4A90-868E-A88AD594575B}" srcOrd="0" destOrd="0" presId="urn:microsoft.com/office/officeart/2005/8/layout/lProcess1"/>
    <dgm:cxn modelId="{EE50AF79-42B6-4A59-AFF9-ED6A7E1E50DA}" srcId="{89557260-655A-4CC1-8C58-B0F81472FB5D}" destId="{A58E2802-5A26-477D-958D-066ECCEC3257}" srcOrd="6" destOrd="0" parTransId="{32524C6B-422E-4D8A-A8CD-6F4FB493F144}" sibTransId="{231FF66D-30F6-48C0-9D92-97CC89046994}"/>
    <dgm:cxn modelId="{2EE062E0-BF54-4E91-8F72-9CDC8091ED30}" type="presOf" srcId="{515F418F-CE6A-48FB-8049-74CC5509F35D}" destId="{28232E69-8197-42CC-BC61-B8F587456E10}" srcOrd="0" destOrd="0" presId="urn:microsoft.com/office/officeart/2005/8/layout/lProcess1"/>
    <dgm:cxn modelId="{4326E14D-41E7-4627-9EA0-1526EECCBED6}" type="presOf" srcId="{8478BBCD-2951-4D1A-98CF-B9BA3F913898}" destId="{A3103196-9E4B-4A41-85C2-753174A8716C}" srcOrd="0" destOrd="0" presId="urn:microsoft.com/office/officeart/2005/8/layout/lProcess1"/>
    <dgm:cxn modelId="{A285F422-20E9-4B98-9415-3CB8DDE394CC}" type="presOf" srcId="{BBCEA26F-A55C-4FDA-8710-1ADBC2BD3433}" destId="{F0DB3FEB-2AF4-4AE4-84E1-048499F3F40F}" srcOrd="0" destOrd="0" presId="urn:microsoft.com/office/officeart/2005/8/layout/lProcess1"/>
    <dgm:cxn modelId="{1B2E87A7-93F4-44E7-A66C-6D505996067E}" type="presOf" srcId="{80CD4220-1438-4F2E-81F9-45A90547226B}" destId="{8A1B3F67-BEC5-4C1C-8783-6101803DA64B}" srcOrd="0" destOrd="0" presId="urn:microsoft.com/office/officeart/2005/8/layout/lProcess1"/>
    <dgm:cxn modelId="{118A0459-4451-4BA0-A796-8D5F1581365C}" type="presOf" srcId="{45068FB4-00F3-4C13-BB1D-8C80AD102AAD}" destId="{E227C432-B34F-4E78-936F-905A7E626AA6}" srcOrd="0" destOrd="0" presId="urn:microsoft.com/office/officeart/2005/8/layout/lProcess1"/>
    <dgm:cxn modelId="{902BD6C9-89CA-460D-A0D7-7124D9B6B0FA}" type="presOf" srcId="{9BAE7F50-7403-496C-A7E1-04702C70216F}" destId="{56F4619F-245C-4D82-8D68-A4105279486F}" srcOrd="0" destOrd="0" presId="urn:microsoft.com/office/officeart/2005/8/layout/lProcess1"/>
    <dgm:cxn modelId="{9716D815-DB9A-46FE-AE80-6B1E9313ABE4}" srcId="{38DAA3EC-F71A-4FA8-94A1-1BBF35E96D10}" destId="{89557260-655A-4CC1-8C58-B0F81472FB5D}" srcOrd="1" destOrd="0" parTransId="{43759F0F-D556-4061-A3C5-F31B9FF7A36F}" sibTransId="{8862470B-E484-4E44-BEBB-CA64D2F7F28C}"/>
    <dgm:cxn modelId="{CD0EB7B8-D04F-4CCC-9A9E-4F53D349226F}" srcId="{AFEA26D1-2EFA-4C8F-BBC6-6A0CEE783B16}" destId="{3E8287E3-B934-4B41-9432-8E8CFAC19D32}" srcOrd="11" destOrd="0" parTransId="{0262AA4D-4B9D-42D6-845D-D6BB17B014C2}" sibTransId="{B0D7FC20-682F-4BAC-84CF-2DF4FE630232}"/>
    <dgm:cxn modelId="{9B315C05-D432-4727-BCA8-1DE0E3DCC285}" type="presOf" srcId="{FCEE6ECB-E072-4B24-B830-7F40026ED77E}" destId="{17EEC36A-EE39-4C21-BE33-85D9E0ED40FC}" srcOrd="0" destOrd="0" presId="urn:microsoft.com/office/officeart/2005/8/layout/lProcess1"/>
    <dgm:cxn modelId="{EDD15C27-8873-404B-9563-E9E521CAAA65}" type="presOf" srcId="{231FF66D-30F6-48C0-9D92-97CC89046994}" destId="{FDD8E0DD-E20F-4097-9D82-03AF0924F9E1}" srcOrd="0" destOrd="0" presId="urn:microsoft.com/office/officeart/2005/8/layout/lProcess1"/>
    <dgm:cxn modelId="{3CDB79EA-C2F8-4995-876F-CF11D1437267}" type="presOf" srcId="{28CBAFF9-2639-424A-8CD9-4F6C2C9B724C}" destId="{7541DE43-93AC-4DF0-9B8C-3C522100BD78}" srcOrd="0" destOrd="0" presId="urn:microsoft.com/office/officeart/2005/8/layout/lProcess1"/>
    <dgm:cxn modelId="{DD00C4C4-625A-470E-9820-4A86886E7601}" srcId="{396476BD-063A-459E-9296-DA10FCF070D2}" destId="{D339DF47-6E89-43DB-9531-E2EA50D4C15F}" srcOrd="1" destOrd="0" parTransId="{4A47D667-83F2-4C72-8291-FA9F3CE765C7}" sibTransId="{FE91233E-AF9F-482A-86A1-7DC3575B22F1}"/>
    <dgm:cxn modelId="{EA152F58-00AB-4CB7-B8AC-B25D45D017F9}" srcId="{89557260-655A-4CC1-8C58-B0F81472FB5D}" destId="{8478BBCD-2951-4D1A-98CF-B9BA3F913898}" srcOrd="3" destOrd="0" parTransId="{F0C483F2-257F-4AC1-8B63-BC54CE598ABB}" sibTransId="{80FC8076-923A-4023-94A1-5A8252595783}"/>
    <dgm:cxn modelId="{6F41DE59-9F7E-4902-88C1-FF936C26B305}" type="presOf" srcId="{3FB2C982-1401-4491-A141-C2EFB570DBF1}" destId="{48A151D3-033B-4180-83B6-C53ABC2D845B}" srcOrd="0" destOrd="0" presId="urn:microsoft.com/office/officeart/2005/8/layout/lProcess1"/>
    <dgm:cxn modelId="{71FFD9DC-D2E3-496C-86B0-2F8EC2B78FBC}" type="presOf" srcId="{C452D7A9-7B73-45C7-A847-F8732A03749F}" destId="{CFB13340-F554-4F62-B0F6-36468F259597}" srcOrd="0" destOrd="0" presId="urn:microsoft.com/office/officeart/2005/8/layout/lProcess1"/>
    <dgm:cxn modelId="{DC21FC88-8DC3-4A8A-9C1C-AB51B792AFD0}" type="presOf" srcId="{139826F8-21AF-4297-A101-54FD5F12FA33}" destId="{57037AB1-479C-403A-8C3D-1705CB37FE25}" srcOrd="0" destOrd="0" presId="urn:microsoft.com/office/officeart/2005/8/layout/lProcess1"/>
    <dgm:cxn modelId="{AB772DA6-A5E2-4041-A0D5-0F3BBA8ACABC}" type="presOf" srcId="{61CCF142-3C29-44FF-AF13-CD5831996E65}" destId="{FDE54608-6E84-4697-BC70-9E004FBFE660}" srcOrd="0" destOrd="0" presId="urn:microsoft.com/office/officeart/2005/8/layout/lProcess1"/>
    <dgm:cxn modelId="{C0D4A4AE-BE10-4AC1-B3E6-F5FDC57F58E6}" srcId="{AFEA26D1-2EFA-4C8F-BBC6-6A0CEE783B16}" destId="{61CCF142-3C29-44FF-AF13-CD5831996E65}" srcOrd="6" destOrd="0" parTransId="{D24DD42E-B959-4B1E-BFDA-47826F3EDAE6}" sibTransId="{E8452C31-C498-4756-8A94-679BD784C83A}"/>
    <dgm:cxn modelId="{E1C7EFFD-08AC-4B32-8EA7-824DF0D498D8}" type="presOf" srcId="{38DAA3EC-F71A-4FA8-94A1-1BBF35E96D10}" destId="{FAB236BA-AD08-4DCE-8C3E-8D1EF515C56C}" srcOrd="0" destOrd="0" presId="urn:microsoft.com/office/officeart/2005/8/layout/lProcess1"/>
    <dgm:cxn modelId="{C5C6307C-F65E-4741-88B1-F3BD5ABB1EF5}" type="presOf" srcId="{170E4B01-B16B-4023-A2FE-BD46F37852B6}" destId="{A8E76FB9-7E6E-4F76-AFD0-29E37E708FAA}" srcOrd="0" destOrd="0" presId="urn:microsoft.com/office/officeart/2005/8/layout/lProcess1"/>
    <dgm:cxn modelId="{A9C13C69-A7BD-422B-8B50-3DA730CED44B}" type="presOf" srcId="{AF2727FE-39D3-4173-A6CD-5952AE2EE6F8}" destId="{0E910C02-79A4-48AB-9F9D-7BDE78FAA68D}" srcOrd="0" destOrd="0" presId="urn:microsoft.com/office/officeart/2005/8/layout/lProcess1"/>
    <dgm:cxn modelId="{6FB2A6CD-82DA-40D4-B085-ACB8841F823A}" type="presOf" srcId="{33333DE6-9921-4B0C-940F-F22A5BFAA528}" destId="{6E9C0546-A226-40A2-BD61-BB86C875A66E}" srcOrd="0" destOrd="0" presId="urn:microsoft.com/office/officeart/2005/8/layout/lProcess1"/>
    <dgm:cxn modelId="{C7A1FD97-1FB6-4E2A-9328-50C7D877B951}" srcId="{FCEE6ECB-E072-4B24-B830-7F40026ED77E}" destId="{4F76A563-1FBA-4748-8DC4-E2CAFB9E5EE2}" srcOrd="4" destOrd="0" parTransId="{E5919562-2094-428C-A3BA-D86220404E0C}" sibTransId="{AC1F93D9-B7A0-4AED-A4FC-509880BD36A4}"/>
    <dgm:cxn modelId="{D815BB77-B0FA-400B-88D4-7D7911387969}" type="presOf" srcId="{D04CB0BE-D558-4827-915E-CB857818B4F8}" destId="{173C3F01-3843-45AA-9379-F8857C88E49A}" srcOrd="0" destOrd="0" presId="urn:microsoft.com/office/officeart/2005/8/layout/lProcess1"/>
    <dgm:cxn modelId="{7EEF5310-4CC4-4459-8B5B-57D088F5B6D5}" type="presOf" srcId="{810E4DF1-EB32-4B76-95FA-6A3671A86368}" destId="{43C84744-2C41-4DF5-8467-62E8045F9D49}" srcOrd="0" destOrd="0" presId="urn:microsoft.com/office/officeart/2005/8/layout/lProcess1"/>
    <dgm:cxn modelId="{CEF9BC70-A3F9-42A9-A47F-FB70A45BEB10}" srcId="{38DAA3EC-F71A-4FA8-94A1-1BBF35E96D10}" destId="{AFEA26D1-2EFA-4C8F-BBC6-6A0CEE783B16}" srcOrd="0" destOrd="0" parTransId="{DBBB3532-F2C7-4316-BD2E-BBBC9099C3A1}" sibTransId="{9B51CC16-39F1-4279-AF85-2CC08A0B307B}"/>
    <dgm:cxn modelId="{EA1EF99C-0C25-40FE-83E5-71BC0C7933BC}" srcId="{AFEA26D1-2EFA-4C8F-BBC6-6A0CEE783B16}" destId="{07FF968D-4A80-44F5-A3CD-FC679E17A9F3}" srcOrd="4" destOrd="0" parTransId="{6797AA68-AEEB-4E50-B083-5B440A1DE529}" sibTransId="{F9FF4CB4-754F-47E0-A03D-FCD3A337E4D9}"/>
    <dgm:cxn modelId="{4924A1D8-CF88-4B5C-A4C8-67926DD7A24A}" type="presOf" srcId="{80FC8076-923A-4023-94A1-5A8252595783}" destId="{472D5A90-758A-48D1-9347-918DC3199C91}" srcOrd="0" destOrd="0" presId="urn:microsoft.com/office/officeart/2005/8/layout/lProcess1"/>
    <dgm:cxn modelId="{F1A1FFE4-A8F5-4BA9-B6BD-1D704F89BB8F}" type="presOf" srcId="{396476BD-063A-459E-9296-DA10FCF070D2}" destId="{B9D5BB33-C6E9-44EB-8F3A-60AD96C23099}" srcOrd="0" destOrd="0" presId="urn:microsoft.com/office/officeart/2005/8/layout/lProcess1"/>
    <dgm:cxn modelId="{BF17E9BA-DAAE-43B9-AE62-E0932ACC87D2}" type="presOf" srcId="{D339DF47-6E89-43DB-9531-E2EA50D4C15F}" destId="{8F38061F-7A13-42D2-AE6D-F4443A4EBCA6}" srcOrd="0" destOrd="0" presId="urn:microsoft.com/office/officeart/2005/8/layout/lProcess1"/>
    <dgm:cxn modelId="{79549EA0-6B38-4C9B-BFD2-3773291D550C}" type="presOf" srcId="{07FF968D-4A80-44F5-A3CD-FC679E17A9F3}" destId="{B91DBE21-FF40-47CA-AEA9-9E0B7175046E}" srcOrd="0" destOrd="0" presId="urn:microsoft.com/office/officeart/2005/8/layout/lProcess1"/>
    <dgm:cxn modelId="{894E72F6-F5F7-4994-A203-3CE24BA3D5C1}" srcId="{AFEA26D1-2EFA-4C8F-BBC6-6A0CEE783B16}" destId="{139826F8-21AF-4297-A101-54FD5F12FA33}" srcOrd="7" destOrd="0" parTransId="{928E12A2-0C5A-4866-9821-F18203B225F5}" sibTransId="{3EFFDFF1-C0D9-4AC6-8EFE-24EF6063438F}"/>
    <dgm:cxn modelId="{FF3BAA88-F822-4C63-9476-FD4011F7EB2D}" srcId="{AFEA26D1-2EFA-4C8F-BBC6-6A0CEE783B16}" destId="{4478FD83-BF02-473C-BDA0-649D15751DE2}" srcOrd="8" destOrd="0" parTransId="{C4D1946C-F3AD-417E-99FE-E0D4D4CC32B4}" sibTransId="{C45B36A2-82C5-43F1-AA67-F88C1D3418AF}"/>
    <dgm:cxn modelId="{367072A4-983B-40A5-BD58-4722B3C6E049}" type="presOf" srcId="{F9FF4CB4-754F-47E0-A03D-FCD3A337E4D9}" destId="{CCE4D36E-8A54-4EA3-94BE-D0048F3F4A2E}" srcOrd="0" destOrd="0" presId="urn:microsoft.com/office/officeart/2005/8/layout/lProcess1"/>
    <dgm:cxn modelId="{2B4483AF-6ED7-47CE-BBB8-52D307B2B157}" srcId="{396476BD-063A-459E-9296-DA10FCF070D2}" destId="{1B4FE1F4-581D-4D16-BE18-CE871B8A28B5}" srcOrd="0" destOrd="0" parTransId="{F3F31B95-A4AF-46F5-84C1-799F735A3292}" sibTransId="{170E4B01-B16B-4023-A2FE-BD46F37852B6}"/>
    <dgm:cxn modelId="{5D0BCAE3-0211-4A6B-889D-CF63B883AD70}" srcId="{89557260-655A-4CC1-8C58-B0F81472FB5D}" destId="{CABEE6E8-A5C8-4053-A001-337C3C5A4B40}" srcOrd="4" destOrd="0" parTransId="{6E19356A-06A4-4D2D-80A6-5E932F6ABC57}" sibTransId="{9AE2BFBF-422D-4A15-BAE9-3FBFCB964538}"/>
    <dgm:cxn modelId="{8A5541EC-AAE7-4F2B-9D1E-F2524BE89760}" type="presOf" srcId="{309D0C70-8216-41EC-A848-AB6F49D64E28}" destId="{2D8F6ADE-38B2-4C39-A05B-81EA1B0D7F76}" srcOrd="0" destOrd="0" presId="urn:microsoft.com/office/officeart/2005/8/layout/lProcess1"/>
    <dgm:cxn modelId="{CFE60FBD-BE10-4813-A6B7-2468ADB7E6EE}" type="presOf" srcId="{83BE8475-A08D-493F-B3CB-1B24F68129C8}" destId="{BBD09762-3F53-4CA2-9E97-76AEB531F4C7}" srcOrd="0" destOrd="0" presId="urn:microsoft.com/office/officeart/2005/8/layout/lProcess1"/>
    <dgm:cxn modelId="{74AB1418-3B5C-43CB-86A0-2071AECF07B0}" srcId="{AFEA26D1-2EFA-4C8F-BBC6-6A0CEE783B16}" destId="{1B127365-F6B8-4F30-9E57-7785FF96172B}" srcOrd="3" destOrd="0" parTransId="{5AB7D3C0-25E8-4769-933F-20E7A812B4E0}" sibTransId="{AF2727FE-39D3-4173-A6CD-5952AE2EE6F8}"/>
    <dgm:cxn modelId="{14F308D1-5245-46E6-9CB3-9C5F082D4FA7}" srcId="{89557260-655A-4CC1-8C58-B0F81472FB5D}" destId="{00A2A719-DA5B-490B-B2CB-4998459D71C9}" srcOrd="0" destOrd="0" parTransId="{495D92E7-9679-4BBF-9C8A-1E9CC4999998}" sibTransId="{BBCEA26F-A55C-4FDA-8710-1ADBC2BD3433}"/>
    <dgm:cxn modelId="{7CBD74B7-819C-48E3-865D-29E647B9631A}" srcId="{38DAA3EC-F71A-4FA8-94A1-1BBF35E96D10}" destId="{FCEE6ECB-E072-4B24-B830-7F40026ED77E}" srcOrd="2" destOrd="0" parTransId="{0D59254A-1D48-43EF-BF8A-365973D23E02}" sibTransId="{FA93A23F-66B9-46C5-BEB3-DC356260F400}"/>
    <dgm:cxn modelId="{EDA5C239-A0C7-4ED7-B942-04C098669059}" srcId="{89557260-655A-4CC1-8C58-B0F81472FB5D}" destId="{79109042-C65F-4D34-8C34-0A8D98D7BFE6}" srcOrd="2" destOrd="0" parTransId="{69D8BEDF-23B0-4940-AB3A-FFBC5394DE23}" sibTransId="{DD04229C-E1BC-4F27-98FD-496C2EE181DA}"/>
    <dgm:cxn modelId="{12142A36-D5B0-42D3-A44B-E3291552923A}" srcId="{FCEE6ECB-E072-4B24-B830-7F40026ED77E}" destId="{779A0D8F-778A-47EA-8129-604F5B3686BD}" srcOrd="0" destOrd="0" parTransId="{A88E8F15-8BA3-4F05-8C62-4FF29B734145}" sibTransId="{810E4DF1-EB32-4B76-95FA-6A3671A86368}"/>
    <dgm:cxn modelId="{11C78E70-ED95-4B56-B560-0386894874F8}" srcId="{FCEE6ECB-E072-4B24-B830-7F40026ED77E}" destId="{309D0C70-8216-41EC-A848-AB6F49D64E28}" srcOrd="3" destOrd="0" parTransId="{60BA58EE-FC87-4E45-BB02-7E2216015517}" sibTransId="{1FA630B3-C516-441C-9694-068E44811689}"/>
    <dgm:cxn modelId="{66023A02-BB12-4CE1-B179-3BDE55EFDFBC}" srcId="{FCEE6ECB-E072-4B24-B830-7F40026ED77E}" destId="{FDEBFE9B-BB35-4D60-9447-850A175F556F}" srcOrd="1" destOrd="0" parTransId="{BA312FCC-B26C-4276-B133-176D1EABBE4F}" sibTransId="{76DADF3E-1A17-488D-AA64-97E29C656659}"/>
    <dgm:cxn modelId="{9F4CB846-EBA5-4903-8578-702270F23D3C}" type="presOf" srcId="{3EFFDFF1-C0D9-4AC6-8EFE-24EF6063438F}" destId="{3F80171E-A573-4761-BA56-0A2D63D8C7BC}" srcOrd="0" destOrd="0" presId="urn:microsoft.com/office/officeart/2005/8/layout/lProcess1"/>
    <dgm:cxn modelId="{A5272404-8161-43D4-BD4F-595C2823C441}" type="presOf" srcId="{AFEA26D1-2EFA-4C8F-BBC6-6A0CEE783B16}" destId="{B2B68741-066F-4649-9F2B-EB64246AF2A7}" srcOrd="0" destOrd="0" presId="urn:microsoft.com/office/officeart/2005/8/layout/lProcess1"/>
    <dgm:cxn modelId="{EEA5BDD1-70AF-455C-B39C-C984F7ADCEF7}" srcId="{89557260-655A-4CC1-8C58-B0F81472FB5D}" destId="{45068FB4-00F3-4C13-BB1D-8C80AD102AAD}" srcOrd="8" destOrd="0" parTransId="{AFF3A56D-3619-4510-A39B-9E1DD6BCE488}" sibTransId="{2509FB88-112D-4AA5-BD58-CFCD8BE716E5}"/>
    <dgm:cxn modelId="{90D7070C-DEC4-4539-B284-CAF27E5A9F4B}" type="presOf" srcId="{A58E2802-5A26-477D-958D-066ECCEC3257}" destId="{D6D66917-7B0F-48F7-8A85-CF3BBC3C803E}" srcOrd="0" destOrd="0" presId="urn:microsoft.com/office/officeart/2005/8/layout/lProcess1"/>
    <dgm:cxn modelId="{05248228-DC82-4FF9-8D4E-52FE6710B424}" type="presOf" srcId="{A3E1EBA0-D452-4053-A1CE-E37987213731}" destId="{48DD7389-FA1B-44B2-9E03-6C635456D4CA}" srcOrd="0" destOrd="0" presId="urn:microsoft.com/office/officeart/2005/8/layout/lProcess1"/>
    <dgm:cxn modelId="{8892F267-659C-4CB9-BA8A-EC7B34862EBE}" type="presOf" srcId="{4478FD83-BF02-473C-BDA0-649D15751DE2}" destId="{0D6CEE27-191A-412E-9B9D-24D7AD8AF829}" srcOrd="0" destOrd="0" presId="urn:microsoft.com/office/officeart/2005/8/layout/lProcess1"/>
    <dgm:cxn modelId="{EA3A9BFD-93D8-48B0-B271-065DEBCDF4BC}" type="presOf" srcId="{3E8287E3-B934-4B41-9432-8E8CFAC19D32}" destId="{6F91E95D-21CF-4E98-8881-017DF3D752E6}" srcOrd="0" destOrd="0" presId="urn:microsoft.com/office/officeart/2005/8/layout/lProcess1"/>
    <dgm:cxn modelId="{A2F9F272-C575-449D-8A1B-ED17BA171606}" srcId="{396476BD-063A-459E-9296-DA10FCF070D2}" destId="{D04CB0BE-D558-4827-915E-CB857818B4F8}" srcOrd="2" destOrd="0" parTransId="{3801A42B-0EB2-4845-AF4E-5E3C8C97A8EB}" sibTransId="{85F48778-92B6-4F92-BFB4-4DD27F7F7A73}"/>
    <dgm:cxn modelId="{1C0AAD40-3ED3-4CC8-A5F1-9704521A9F0E}" type="presOf" srcId="{1FA630B3-C516-441C-9694-068E44811689}" destId="{EB772F06-722C-471E-8C59-2795F57AB6E6}" srcOrd="0" destOrd="0" presId="urn:microsoft.com/office/officeart/2005/8/layout/lProcess1"/>
    <dgm:cxn modelId="{D3CEF36A-FD3C-4437-B6B7-805316587078}" type="presParOf" srcId="{FAB236BA-AD08-4DCE-8C3E-8D1EF515C56C}" destId="{55DA546B-5484-4B35-A3CE-7DF76B0E2856}" srcOrd="0" destOrd="0" presId="urn:microsoft.com/office/officeart/2005/8/layout/lProcess1"/>
    <dgm:cxn modelId="{70663C95-5EB5-4E25-AA41-2A6EFD0A1A34}" type="presParOf" srcId="{55DA546B-5484-4B35-A3CE-7DF76B0E2856}" destId="{B2B68741-066F-4649-9F2B-EB64246AF2A7}" srcOrd="0" destOrd="0" presId="urn:microsoft.com/office/officeart/2005/8/layout/lProcess1"/>
    <dgm:cxn modelId="{7DAAD6BA-D568-4186-954F-8868BC3C9C1A}" type="presParOf" srcId="{55DA546B-5484-4B35-A3CE-7DF76B0E2856}" destId="{56F4619F-245C-4D82-8D68-A4105279486F}" srcOrd="1" destOrd="0" presId="urn:microsoft.com/office/officeart/2005/8/layout/lProcess1"/>
    <dgm:cxn modelId="{774C1575-43EB-48A8-8915-5E5C08F82A5A}" type="presParOf" srcId="{55DA546B-5484-4B35-A3CE-7DF76B0E2856}" destId="{D03C26F9-EF15-4C2B-84AF-61C4A24ECC81}" srcOrd="2" destOrd="0" presId="urn:microsoft.com/office/officeart/2005/8/layout/lProcess1"/>
    <dgm:cxn modelId="{612E1F9B-1246-4697-BA2F-43A9B28EBD57}" type="presParOf" srcId="{55DA546B-5484-4B35-A3CE-7DF76B0E2856}" destId="{17EAD635-F2F8-43AA-B9A8-DE5BBA46EA47}" srcOrd="3" destOrd="0" presId="urn:microsoft.com/office/officeart/2005/8/layout/lProcess1"/>
    <dgm:cxn modelId="{52AF03B9-3F3B-4BF5-9CE0-7712E74A6276}" type="presParOf" srcId="{55DA546B-5484-4B35-A3CE-7DF76B0E2856}" destId="{680D2761-A5D6-4EB3-B094-5421627DCDF7}" srcOrd="4" destOrd="0" presId="urn:microsoft.com/office/officeart/2005/8/layout/lProcess1"/>
    <dgm:cxn modelId="{ACAD5D41-95CD-4E7F-B5C5-38559B75DF5E}" type="presParOf" srcId="{55DA546B-5484-4B35-A3CE-7DF76B0E2856}" destId="{48A151D3-033B-4180-83B6-C53ABC2D845B}" srcOrd="5" destOrd="0" presId="urn:microsoft.com/office/officeart/2005/8/layout/lProcess1"/>
    <dgm:cxn modelId="{BB60A119-4AF8-46CA-8582-BDD6AE1A954F}" type="presParOf" srcId="{55DA546B-5484-4B35-A3CE-7DF76B0E2856}" destId="{04C12FC5-B937-4CED-A32A-B9068B5BDB47}" srcOrd="6" destOrd="0" presId="urn:microsoft.com/office/officeart/2005/8/layout/lProcess1"/>
    <dgm:cxn modelId="{001E46A6-03F3-4A72-8E83-EB0645EC853F}" type="presParOf" srcId="{55DA546B-5484-4B35-A3CE-7DF76B0E2856}" destId="{6E9C0546-A226-40A2-BD61-BB86C875A66E}" srcOrd="7" destOrd="0" presId="urn:microsoft.com/office/officeart/2005/8/layout/lProcess1"/>
    <dgm:cxn modelId="{5224A9FC-1577-4490-84B4-B4FA04A4BF20}" type="presParOf" srcId="{55DA546B-5484-4B35-A3CE-7DF76B0E2856}" destId="{DF965FCF-CA4C-46D9-A269-866899B6A45D}" srcOrd="8" destOrd="0" presId="urn:microsoft.com/office/officeart/2005/8/layout/lProcess1"/>
    <dgm:cxn modelId="{FF41D649-0DF2-42A1-AEA9-D1983E55C977}" type="presParOf" srcId="{55DA546B-5484-4B35-A3CE-7DF76B0E2856}" destId="{0E910C02-79A4-48AB-9F9D-7BDE78FAA68D}" srcOrd="9" destOrd="0" presId="urn:microsoft.com/office/officeart/2005/8/layout/lProcess1"/>
    <dgm:cxn modelId="{EE1FCA27-7D7B-44A1-AF1C-15E909605679}" type="presParOf" srcId="{55DA546B-5484-4B35-A3CE-7DF76B0E2856}" destId="{B91DBE21-FF40-47CA-AEA9-9E0B7175046E}" srcOrd="10" destOrd="0" presId="urn:microsoft.com/office/officeart/2005/8/layout/lProcess1"/>
    <dgm:cxn modelId="{3564FDA8-4B41-45B9-A7D4-C4A3B647200F}" type="presParOf" srcId="{55DA546B-5484-4B35-A3CE-7DF76B0E2856}" destId="{CCE4D36E-8A54-4EA3-94BE-D0048F3F4A2E}" srcOrd="11" destOrd="0" presId="urn:microsoft.com/office/officeart/2005/8/layout/lProcess1"/>
    <dgm:cxn modelId="{C54D1196-F0DA-48D0-A6D9-D62D48328D7F}" type="presParOf" srcId="{55DA546B-5484-4B35-A3CE-7DF76B0E2856}" destId="{B88586EE-5B7B-49DF-91C0-DD3C0E3B2328}" srcOrd="12" destOrd="0" presId="urn:microsoft.com/office/officeart/2005/8/layout/lProcess1"/>
    <dgm:cxn modelId="{BC6F08DE-BDA0-4486-872C-A0B711FB72A1}" type="presParOf" srcId="{55DA546B-5484-4B35-A3CE-7DF76B0E2856}" destId="{0CF70C17-F99B-4003-986F-ED7D3DD7974D}" srcOrd="13" destOrd="0" presId="urn:microsoft.com/office/officeart/2005/8/layout/lProcess1"/>
    <dgm:cxn modelId="{01787211-0F5E-45C3-B686-E398905224EB}" type="presParOf" srcId="{55DA546B-5484-4B35-A3CE-7DF76B0E2856}" destId="{FDE54608-6E84-4697-BC70-9E004FBFE660}" srcOrd="14" destOrd="0" presId="urn:microsoft.com/office/officeart/2005/8/layout/lProcess1"/>
    <dgm:cxn modelId="{B2E3F056-82EE-4DCD-977F-2E664C5F037E}" type="presParOf" srcId="{55DA546B-5484-4B35-A3CE-7DF76B0E2856}" destId="{EA3EA5F4-23AA-4C73-A2ED-F18B96831D6A}" srcOrd="15" destOrd="0" presId="urn:microsoft.com/office/officeart/2005/8/layout/lProcess1"/>
    <dgm:cxn modelId="{2AC7A44C-EBE4-4F80-B1BE-8553DF9B157D}" type="presParOf" srcId="{55DA546B-5484-4B35-A3CE-7DF76B0E2856}" destId="{57037AB1-479C-403A-8C3D-1705CB37FE25}" srcOrd="16" destOrd="0" presId="urn:microsoft.com/office/officeart/2005/8/layout/lProcess1"/>
    <dgm:cxn modelId="{F174AC0E-CFC6-4EA0-94B5-1D7CC30FE0D6}" type="presParOf" srcId="{55DA546B-5484-4B35-A3CE-7DF76B0E2856}" destId="{3F80171E-A573-4761-BA56-0A2D63D8C7BC}" srcOrd="17" destOrd="0" presId="urn:microsoft.com/office/officeart/2005/8/layout/lProcess1"/>
    <dgm:cxn modelId="{8907CACC-22ED-4DDC-B0BD-AE1FB70269C1}" type="presParOf" srcId="{55DA546B-5484-4B35-A3CE-7DF76B0E2856}" destId="{0D6CEE27-191A-412E-9B9D-24D7AD8AF829}" srcOrd="18" destOrd="0" presId="urn:microsoft.com/office/officeart/2005/8/layout/lProcess1"/>
    <dgm:cxn modelId="{B241E2E8-0C1F-424F-89BE-02CD030A13A7}" type="presParOf" srcId="{55DA546B-5484-4B35-A3CE-7DF76B0E2856}" destId="{143C2629-04F6-41EB-93BE-87317A1D0A7F}" srcOrd="19" destOrd="0" presId="urn:microsoft.com/office/officeart/2005/8/layout/lProcess1"/>
    <dgm:cxn modelId="{86B171C6-AE75-404C-8890-E5FCB8371E31}" type="presParOf" srcId="{55DA546B-5484-4B35-A3CE-7DF76B0E2856}" destId="{48DD7389-FA1B-44B2-9E03-6C635456D4CA}" srcOrd="20" destOrd="0" presId="urn:microsoft.com/office/officeart/2005/8/layout/lProcess1"/>
    <dgm:cxn modelId="{15565C4A-EC45-4E46-9EE7-A46B974151CB}" type="presParOf" srcId="{55DA546B-5484-4B35-A3CE-7DF76B0E2856}" destId="{6FBE2F23-63F4-49D9-AF17-6139527CC705}" srcOrd="21" destOrd="0" presId="urn:microsoft.com/office/officeart/2005/8/layout/lProcess1"/>
    <dgm:cxn modelId="{062F29C5-33D0-42AA-A9D9-60A1FA1DC7D2}" type="presParOf" srcId="{55DA546B-5484-4B35-A3CE-7DF76B0E2856}" destId="{2D088D6B-9CEA-4A90-868E-A88AD594575B}" srcOrd="22" destOrd="0" presId="urn:microsoft.com/office/officeart/2005/8/layout/lProcess1"/>
    <dgm:cxn modelId="{A2128448-D74F-48D6-ABE5-4E9D4C0E8E3F}" type="presParOf" srcId="{55DA546B-5484-4B35-A3CE-7DF76B0E2856}" destId="{BBD09762-3F53-4CA2-9E97-76AEB531F4C7}" srcOrd="23" destOrd="0" presId="urn:microsoft.com/office/officeart/2005/8/layout/lProcess1"/>
    <dgm:cxn modelId="{8EA4D290-808E-4E08-92BF-D1F8C3BB45C3}" type="presParOf" srcId="{55DA546B-5484-4B35-A3CE-7DF76B0E2856}" destId="{6F91E95D-21CF-4E98-8881-017DF3D752E6}" srcOrd="24" destOrd="0" presId="urn:microsoft.com/office/officeart/2005/8/layout/lProcess1"/>
    <dgm:cxn modelId="{4610E80C-F82D-47BA-B649-E1F8CDE1D60E}" type="presParOf" srcId="{FAB236BA-AD08-4DCE-8C3E-8D1EF515C56C}" destId="{4BFA54C5-85E0-4BA2-A0D3-B9FF36180EEF}" srcOrd="1" destOrd="0" presId="urn:microsoft.com/office/officeart/2005/8/layout/lProcess1"/>
    <dgm:cxn modelId="{840D0662-B8F3-4FF5-AB2F-1E6C12E24617}" type="presParOf" srcId="{FAB236BA-AD08-4DCE-8C3E-8D1EF515C56C}" destId="{12E9E771-DF3B-4935-8BC4-C82E95985A57}" srcOrd="2" destOrd="0" presId="urn:microsoft.com/office/officeart/2005/8/layout/lProcess1"/>
    <dgm:cxn modelId="{7CDB1B86-DDCC-45E3-8E5B-0848FFC5B68B}" type="presParOf" srcId="{12E9E771-DF3B-4935-8BC4-C82E95985A57}" destId="{27926B21-4EC1-4409-AF2D-AFA74EABB41D}" srcOrd="0" destOrd="0" presId="urn:microsoft.com/office/officeart/2005/8/layout/lProcess1"/>
    <dgm:cxn modelId="{8F6A8E65-97DA-4265-9C0D-4AAB242DE92D}" type="presParOf" srcId="{12E9E771-DF3B-4935-8BC4-C82E95985A57}" destId="{2E7AAFE1-F61F-4D6B-9DB6-7F008F232D43}" srcOrd="1" destOrd="0" presId="urn:microsoft.com/office/officeart/2005/8/layout/lProcess1"/>
    <dgm:cxn modelId="{2A1DAED4-EDE7-4116-913C-70A2F7824FB4}" type="presParOf" srcId="{12E9E771-DF3B-4935-8BC4-C82E95985A57}" destId="{B5CFC45C-1A91-4258-AD2E-AE6F0098A8BF}" srcOrd="2" destOrd="0" presId="urn:microsoft.com/office/officeart/2005/8/layout/lProcess1"/>
    <dgm:cxn modelId="{BE3E4122-261B-4563-BC16-31C1F1B6E959}" type="presParOf" srcId="{12E9E771-DF3B-4935-8BC4-C82E95985A57}" destId="{F0DB3FEB-2AF4-4AE4-84E1-048499F3F40F}" srcOrd="3" destOrd="0" presId="urn:microsoft.com/office/officeart/2005/8/layout/lProcess1"/>
    <dgm:cxn modelId="{8858F507-4DB1-4C63-8871-D6D294CB2EDE}" type="presParOf" srcId="{12E9E771-DF3B-4935-8BC4-C82E95985A57}" destId="{A52FF29C-5FCE-46D5-A10E-528D537AD299}" srcOrd="4" destOrd="0" presId="urn:microsoft.com/office/officeart/2005/8/layout/lProcess1"/>
    <dgm:cxn modelId="{4731058B-B384-4AAC-9850-033E339AD142}" type="presParOf" srcId="{12E9E771-DF3B-4935-8BC4-C82E95985A57}" destId="{45A66DBE-F925-4F94-96AC-A3DA67B6CF22}" srcOrd="5" destOrd="0" presId="urn:microsoft.com/office/officeart/2005/8/layout/lProcess1"/>
    <dgm:cxn modelId="{093338BD-290B-4D8C-A2B3-DBD84D8DF40E}" type="presParOf" srcId="{12E9E771-DF3B-4935-8BC4-C82E95985A57}" destId="{A00F42FF-9EA4-498E-B50C-EDDC3D9BF471}" srcOrd="6" destOrd="0" presId="urn:microsoft.com/office/officeart/2005/8/layout/lProcess1"/>
    <dgm:cxn modelId="{1580B823-3F68-4834-A9C0-E0CE3787DA53}" type="presParOf" srcId="{12E9E771-DF3B-4935-8BC4-C82E95985A57}" destId="{2F2D9092-C496-46B1-B108-613D77CE1B15}" srcOrd="7" destOrd="0" presId="urn:microsoft.com/office/officeart/2005/8/layout/lProcess1"/>
    <dgm:cxn modelId="{795E7423-A11C-4ED4-8591-AFAA087428C8}" type="presParOf" srcId="{12E9E771-DF3B-4935-8BC4-C82E95985A57}" destId="{A3103196-9E4B-4A41-85C2-753174A8716C}" srcOrd="8" destOrd="0" presId="urn:microsoft.com/office/officeart/2005/8/layout/lProcess1"/>
    <dgm:cxn modelId="{AF8481DE-1D1D-4BC7-B2D0-18E0CEEFDF18}" type="presParOf" srcId="{12E9E771-DF3B-4935-8BC4-C82E95985A57}" destId="{472D5A90-758A-48D1-9347-918DC3199C91}" srcOrd="9" destOrd="0" presId="urn:microsoft.com/office/officeart/2005/8/layout/lProcess1"/>
    <dgm:cxn modelId="{FCD24C43-5CD0-46A0-9D91-F2CCE53B20AB}" type="presParOf" srcId="{12E9E771-DF3B-4935-8BC4-C82E95985A57}" destId="{E96C97BD-FDF1-4078-925D-7B304F6BE9A0}" srcOrd="10" destOrd="0" presId="urn:microsoft.com/office/officeart/2005/8/layout/lProcess1"/>
    <dgm:cxn modelId="{5287B7B0-964F-4695-A24D-FB73E0AF5637}" type="presParOf" srcId="{12E9E771-DF3B-4935-8BC4-C82E95985A57}" destId="{A6757E94-7878-43A8-AAF7-ECEBB358A1EE}" srcOrd="11" destOrd="0" presId="urn:microsoft.com/office/officeart/2005/8/layout/lProcess1"/>
    <dgm:cxn modelId="{9A665DAC-E6AC-4ADD-BC47-EF0159C57CD1}" type="presParOf" srcId="{12E9E771-DF3B-4935-8BC4-C82E95985A57}" destId="{CFB13340-F554-4F62-B0F6-36468F259597}" srcOrd="12" destOrd="0" presId="urn:microsoft.com/office/officeart/2005/8/layout/lProcess1"/>
    <dgm:cxn modelId="{BB9F7042-8FF7-423B-94FB-398B290A18B1}" type="presParOf" srcId="{12E9E771-DF3B-4935-8BC4-C82E95985A57}" destId="{16B516CB-9F4B-4FF0-ACF8-36372AD2E3C4}" srcOrd="13" destOrd="0" presId="urn:microsoft.com/office/officeart/2005/8/layout/lProcess1"/>
    <dgm:cxn modelId="{3EE40603-8666-4059-BCCB-7036F7005637}" type="presParOf" srcId="{12E9E771-DF3B-4935-8BC4-C82E95985A57}" destId="{D6D66917-7B0F-48F7-8A85-CF3BBC3C803E}" srcOrd="14" destOrd="0" presId="urn:microsoft.com/office/officeart/2005/8/layout/lProcess1"/>
    <dgm:cxn modelId="{D6E2818E-D312-42A4-ADCC-F08C0730E364}" type="presParOf" srcId="{12E9E771-DF3B-4935-8BC4-C82E95985A57}" destId="{FDD8E0DD-E20F-4097-9D82-03AF0924F9E1}" srcOrd="15" destOrd="0" presId="urn:microsoft.com/office/officeart/2005/8/layout/lProcess1"/>
    <dgm:cxn modelId="{EB871F86-FEB0-48BE-9A74-D517D112CD85}" type="presParOf" srcId="{12E9E771-DF3B-4935-8BC4-C82E95985A57}" destId="{F3DAD3EB-AFC0-4205-BFF8-F8C56EEB295B}" srcOrd="16" destOrd="0" presId="urn:microsoft.com/office/officeart/2005/8/layout/lProcess1"/>
    <dgm:cxn modelId="{F5501136-4157-4BEB-A464-51A1AAA3BDAE}" type="presParOf" srcId="{12E9E771-DF3B-4935-8BC4-C82E95985A57}" destId="{8A1B3F67-BEC5-4C1C-8783-6101803DA64B}" srcOrd="17" destOrd="0" presId="urn:microsoft.com/office/officeart/2005/8/layout/lProcess1"/>
    <dgm:cxn modelId="{A9550BB1-3069-4DF9-B533-DEC4FBE22B76}" type="presParOf" srcId="{12E9E771-DF3B-4935-8BC4-C82E95985A57}" destId="{E227C432-B34F-4E78-936F-905A7E626AA6}" srcOrd="18" destOrd="0" presId="urn:microsoft.com/office/officeart/2005/8/layout/lProcess1"/>
    <dgm:cxn modelId="{639F8035-9871-4F84-964A-D9EA9D189B4C}" type="presParOf" srcId="{12E9E771-DF3B-4935-8BC4-C82E95985A57}" destId="{F35829E7-A4D6-4001-AFBB-21BE2163AAA8}" srcOrd="19" destOrd="0" presId="urn:microsoft.com/office/officeart/2005/8/layout/lProcess1"/>
    <dgm:cxn modelId="{DA1422A8-2011-4ABC-A51A-C0FE5E608CDE}" type="presParOf" srcId="{12E9E771-DF3B-4935-8BC4-C82E95985A57}" destId="{7541DE43-93AC-4DF0-9B8C-3C522100BD78}" srcOrd="20" destOrd="0" presId="urn:microsoft.com/office/officeart/2005/8/layout/lProcess1"/>
    <dgm:cxn modelId="{BA070D8A-D8F6-48EB-8940-FF547F258E71}" type="presParOf" srcId="{FAB236BA-AD08-4DCE-8C3E-8D1EF515C56C}" destId="{965A7369-8AD4-487F-9C25-5713BC147E4E}" srcOrd="3" destOrd="0" presId="urn:microsoft.com/office/officeart/2005/8/layout/lProcess1"/>
    <dgm:cxn modelId="{4F281B9F-A338-40B0-B5AC-3377912CF2ED}" type="presParOf" srcId="{FAB236BA-AD08-4DCE-8C3E-8D1EF515C56C}" destId="{1379FA69-C874-435F-B769-F860277D25F8}" srcOrd="4" destOrd="0" presId="urn:microsoft.com/office/officeart/2005/8/layout/lProcess1"/>
    <dgm:cxn modelId="{C20FEB7B-A243-4E08-8384-F65C174031B5}" type="presParOf" srcId="{1379FA69-C874-435F-B769-F860277D25F8}" destId="{17EEC36A-EE39-4C21-BE33-85D9E0ED40FC}" srcOrd="0" destOrd="0" presId="urn:microsoft.com/office/officeart/2005/8/layout/lProcess1"/>
    <dgm:cxn modelId="{9D46338B-827A-4E4A-B1B3-DB7E11E8507F}" type="presParOf" srcId="{1379FA69-C874-435F-B769-F860277D25F8}" destId="{E6760603-9C84-4139-ABB8-B0EE5B1599F7}" srcOrd="1" destOrd="0" presId="urn:microsoft.com/office/officeart/2005/8/layout/lProcess1"/>
    <dgm:cxn modelId="{0A105951-6B58-41C5-B006-4D04259E8DA2}" type="presParOf" srcId="{1379FA69-C874-435F-B769-F860277D25F8}" destId="{C6BA8BD7-9D72-464B-9821-CA23E0876483}" srcOrd="2" destOrd="0" presId="urn:microsoft.com/office/officeart/2005/8/layout/lProcess1"/>
    <dgm:cxn modelId="{A9430D4E-6EDA-412A-A03A-CCFB88975F5E}" type="presParOf" srcId="{1379FA69-C874-435F-B769-F860277D25F8}" destId="{43C84744-2C41-4DF5-8467-62E8045F9D49}" srcOrd="3" destOrd="0" presId="urn:microsoft.com/office/officeart/2005/8/layout/lProcess1"/>
    <dgm:cxn modelId="{9C28C902-DC2C-47FD-9409-37999B2AD3CB}" type="presParOf" srcId="{1379FA69-C874-435F-B769-F860277D25F8}" destId="{69B2F5F9-87F4-44FB-84E6-AF5D7F2E9DAE}" srcOrd="4" destOrd="0" presId="urn:microsoft.com/office/officeart/2005/8/layout/lProcess1"/>
    <dgm:cxn modelId="{4972E7CD-F174-4E4A-8624-90704048810D}" type="presParOf" srcId="{1379FA69-C874-435F-B769-F860277D25F8}" destId="{D144B637-54B8-4BBF-A7AB-6DA6848AB14F}" srcOrd="5" destOrd="0" presId="urn:microsoft.com/office/officeart/2005/8/layout/lProcess1"/>
    <dgm:cxn modelId="{98EF1B3E-7AF4-4ABA-9F93-CFE5BFA27A52}" type="presParOf" srcId="{1379FA69-C874-435F-B769-F860277D25F8}" destId="{81031D63-F2B2-497C-A9F4-8939922EAF84}" srcOrd="6" destOrd="0" presId="urn:microsoft.com/office/officeart/2005/8/layout/lProcess1"/>
    <dgm:cxn modelId="{0422B675-F2D7-490F-A42A-F515EB96FFAB}" type="presParOf" srcId="{1379FA69-C874-435F-B769-F860277D25F8}" destId="{28232E69-8197-42CC-BC61-B8F587456E10}" srcOrd="7" destOrd="0" presId="urn:microsoft.com/office/officeart/2005/8/layout/lProcess1"/>
    <dgm:cxn modelId="{37FD1CB8-07DD-41C7-96E0-55BC1AB49634}" type="presParOf" srcId="{1379FA69-C874-435F-B769-F860277D25F8}" destId="{2D8F6ADE-38B2-4C39-A05B-81EA1B0D7F76}" srcOrd="8" destOrd="0" presId="urn:microsoft.com/office/officeart/2005/8/layout/lProcess1"/>
    <dgm:cxn modelId="{56E6A074-48BB-4B41-BEF2-41C4C7258382}" type="presParOf" srcId="{1379FA69-C874-435F-B769-F860277D25F8}" destId="{EB772F06-722C-471E-8C59-2795F57AB6E6}" srcOrd="9" destOrd="0" presId="urn:microsoft.com/office/officeart/2005/8/layout/lProcess1"/>
    <dgm:cxn modelId="{C9DCDD81-8485-4F4B-A2A2-BD5F8F9944E9}" type="presParOf" srcId="{1379FA69-C874-435F-B769-F860277D25F8}" destId="{B1F0F0C2-B6A7-4931-ADD4-5A8AA1149AB8}" srcOrd="10" destOrd="0" presId="urn:microsoft.com/office/officeart/2005/8/layout/lProcess1"/>
    <dgm:cxn modelId="{8BB97853-762A-4B8A-A338-A1F85DFBD647}" type="presParOf" srcId="{FAB236BA-AD08-4DCE-8C3E-8D1EF515C56C}" destId="{D8F5FC21-2709-4E45-8D17-2C4D89A87DF9}" srcOrd="5" destOrd="0" presId="urn:microsoft.com/office/officeart/2005/8/layout/lProcess1"/>
    <dgm:cxn modelId="{DA1FAAF4-727D-460E-BCED-139217F7C9AA}" type="presParOf" srcId="{FAB236BA-AD08-4DCE-8C3E-8D1EF515C56C}" destId="{E0F6EACB-BBE6-467C-A014-C9F5356278F6}" srcOrd="6" destOrd="0" presId="urn:microsoft.com/office/officeart/2005/8/layout/lProcess1"/>
    <dgm:cxn modelId="{2F0F4067-3B5C-471A-9355-316E84264780}" type="presParOf" srcId="{E0F6EACB-BBE6-467C-A014-C9F5356278F6}" destId="{B9D5BB33-C6E9-44EB-8F3A-60AD96C23099}" srcOrd="0" destOrd="0" presId="urn:microsoft.com/office/officeart/2005/8/layout/lProcess1"/>
    <dgm:cxn modelId="{B7ABC6A0-27D9-4990-AAB6-3922BC9BBE77}" type="presParOf" srcId="{E0F6EACB-BBE6-467C-A014-C9F5356278F6}" destId="{0C0B2038-AFED-4823-8AB2-A06BC02C3E2F}" srcOrd="1" destOrd="0" presId="urn:microsoft.com/office/officeart/2005/8/layout/lProcess1"/>
    <dgm:cxn modelId="{31458CD2-CED8-4341-94D4-F8BFD2C25E67}" type="presParOf" srcId="{E0F6EACB-BBE6-467C-A014-C9F5356278F6}" destId="{57CCB516-26EA-4A78-A45D-886E2DF39E75}" srcOrd="2" destOrd="0" presId="urn:microsoft.com/office/officeart/2005/8/layout/lProcess1"/>
    <dgm:cxn modelId="{957D3A26-B963-474F-912B-F82E8D2F4E4B}" type="presParOf" srcId="{E0F6EACB-BBE6-467C-A014-C9F5356278F6}" destId="{A8E76FB9-7E6E-4F76-AFD0-29E37E708FAA}" srcOrd="3" destOrd="0" presId="urn:microsoft.com/office/officeart/2005/8/layout/lProcess1"/>
    <dgm:cxn modelId="{B0091022-99CE-4619-9F4C-0063A3474500}" type="presParOf" srcId="{E0F6EACB-BBE6-467C-A014-C9F5356278F6}" destId="{8F38061F-7A13-42D2-AE6D-F4443A4EBCA6}" srcOrd="4" destOrd="0" presId="urn:microsoft.com/office/officeart/2005/8/layout/lProcess1"/>
    <dgm:cxn modelId="{B4A4653E-E048-4A62-AFAA-F551A50A465A}" type="presParOf" srcId="{E0F6EACB-BBE6-467C-A014-C9F5356278F6}" destId="{BF33C863-8C52-4A68-BFB4-E4C3D45DDACD}" srcOrd="5" destOrd="0" presId="urn:microsoft.com/office/officeart/2005/8/layout/lProcess1"/>
    <dgm:cxn modelId="{290A6806-EFD8-43BE-AF78-1510D689B68D}" type="presParOf" srcId="{E0F6EACB-BBE6-467C-A014-C9F5356278F6}" destId="{173C3F01-3843-45AA-9379-F8857C88E49A}" srcOrd="6" destOrd="0" presId="urn:microsoft.com/office/officeart/2005/8/layout/lProcess1"/>
    <dgm:cxn modelId="{6F268AFB-6C4B-4A08-B6E6-018B45BF1D89}" type="presParOf" srcId="{E0F6EACB-BBE6-467C-A014-C9F5356278F6}" destId="{008BF7E2-5943-4C42-A513-13D62E9D3864}" srcOrd="7" destOrd="0" presId="urn:microsoft.com/office/officeart/2005/8/layout/lProcess1"/>
    <dgm:cxn modelId="{035ED669-EE95-4DEE-BAC5-6E62D2C4101C}" type="presParOf" srcId="{E0F6EACB-BBE6-467C-A014-C9F5356278F6}" destId="{4960309C-DE9B-4689-BFA8-27B51AC7C02B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DAA3EC-F71A-4FA8-94A1-1BBF35E96D10}" type="doc">
      <dgm:prSet loTypeId="urn:microsoft.com/office/officeart/2005/8/layout/lProcess1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AFEA26D1-2EFA-4C8F-BBC6-6A0CEE783B16}">
      <dgm:prSet phldrT="[Szöveg]" custT="1"/>
      <dgm:spPr/>
      <dgm:t>
        <a:bodyPr/>
        <a:lstStyle/>
        <a:p>
          <a:r>
            <a:rPr lang="hu-HU" sz="1050" b="1" dirty="0">
              <a:latin typeface="+mj-lt"/>
              <a:cs typeface="Times New Roman" pitchFamily="18" charset="0"/>
            </a:rPr>
            <a:t>TERVEZÉS</a:t>
          </a:r>
        </a:p>
      </dgm:t>
    </dgm:pt>
    <dgm:pt modelId="{DBBB3532-F2C7-4316-BD2E-BBBC9099C3A1}" type="parTrans" cxnId="{CEF9BC70-A3F9-42A9-A47F-FB70A45BEB10}">
      <dgm:prSet/>
      <dgm:spPr/>
      <dgm:t>
        <a:bodyPr/>
        <a:lstStyle/>
        <a:p>
          <a:endParaRPr lang="hu-HU"/>
        </a:p>
      </dgm:t>
    </dgm:pt>
    <dgm:pt modelId="{9B51CC16-39F1-4279-AF85-2CC08A0B307B}" type="sibTrans" cxnId="{CEF9BC70-A3F9-42A9-A47F-FB70A45BEB10}">
      <dgm:prSet/>
      <dgm:spPr/>
      <dgm:t>
        <a:bodyPr/>
        <a:lstStyle/>
        <a:p>
          <a:endParaRPr lang="hu-HU"/>
        </a:p>
      </dgm:t>
    </dgm:pt>
    <dgm:pt modelId="{E602CE55-BEFB-4785-9A30-0C9669BE410A}">
      <dgm:prSet phldrT="[Szöveg]"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Igényfelmérés</a:t>
          </a:r>
        </a:p>
      </dgm:t>
    </dgm:pt>
    <dgm:pt modelId="{9BAE7F50-7403-496C-A7E1-04702C70216F}" type="parTrans" cxnId="{A27D0C30-A400-4917-9FA0-74FD897B45D6}">
      <dgm:prSet/>
      <dgm:spPr/>
      <dgm:t>
        <a:bodyPr/>
        <a:lstStyle/>
        <a:p>
          <a:endParaRPr lang="hu-HU"/>
        </a:p>
      </dgm:t>
    </dgm:pt>
    <dgm:pt modelId="{A654E890-F664-4D7B-89A7-F1D10EF68A7D}" type="sibTrans" cxnId="{A27D0C30-A400-4917-9FA0-74FD897B45D6}">
      <dgm:prSet/>
      <dgm:spPr/>
      <dgm:t>
        <a:bodyPr/>
        <a:lstStyle/>
        <a:p>
          <a:endParaRPr lang="hu-HU"/>
        </a:p>
      </dgm:t>
    </dgm:pt>
    <dgm:pt modelId="{3DD310A7-9962-4E8F-9459-04E559C95052}">
      <dgm:prSet phldrT="[Szöveg]" custT="1"/>
      <dgm:spPr/>
      <dgm:t>
        <a:bodyPr/>
        <a:lstStyle/>
        <a:p>
          <a:r>
            <a:rPr lang="hu-HU" sz="850" baseline="0" dirty="0">
              <a:latin typeface="+mj-lt"/>
              <a:cs typeface="Times New Roman" pitchFamily="18" charset="0"/>
            </a:rPr>
            <a:t>Az esemény céljának meghatározása</a:t>
          </a:r>
        </a:p>
      </dgm:t>
    </dgm:pt>
    <dgm:pt modelId="{F30B6F58-87E6-4BCB-908B-D1C3DD9FBA38}" type="parTrans" cxnId="{06B26004-F79A-42A2-9731-124CD7D1C05F}">
      <dgm:prSet/>
      <dgm:spPr/>
      <dgm:t>
        <a:bodyPr/>
        <a:lstStyle/>
        <a:p>
          <a:endParaRPr lang="hu-HU"/>
        </a:p>
      </dgm:t>
    </dgm:pt>
    <dgm:pt modelId="{3FB2C982-1401-4491-A141-C2EFB570DBF1}" type="sibTrans" cxnId="{06B26004-F79A-42A2-9731-124CD7D1C05F}">
      <dgm:prSet/>
      <dgm:spPr/>
      <dgm:t>
        <a:bodyPr/>
        <a:lstStyle/>
        <a:p>
          <a:endParaRPr lang="hu-HU"/>
        </a:p>
      </dgm:t>
    </dgm:pt>
    <dgm:pt modelId="{89557260-655A-4CC1-8C58-B0F81472FB5D}">
      <dgm:prSet phldrT="[Szöveg]" custT="1"/>
      <dgm:spPr/>
      <dgm:t>
        <a:bodyPr/>
        <a:lstStyle/>
        <a:p>
          <a:r>
            <a:rPr lang="hu-HU" sz="1050" b="1" dirty="0">
              <a:latin typeface="+mj-lt"/>
              <a:cs typeface="Times New Roman" pitchFamily="18" charset="0"/>
            </a:rPr>
            <a:t>ELŐKÉSZÜLETEK, SZERVEZÉS</a:t>
          </a:r>
        </a:p>
      </dgm:t>
    </dgm:pt>
    <dgm:pt modelId="{43759F0F-D556-4061-A3C5-F31B9FF7A36F}" type="parTrans" cxnId="{9716D815-DB9A-46FE-AE80-6B1E9313ABE4}">
      <dgm:prSet/>
      <dgm:spPr/>
      <dgm:t>
        <a:bodyPr/>
        <a:lstStyle/>
        <a:p>
          <a:endParaRPr lang="hu-HU"/>
        </a:p>
      </dgm:t>
    </dgm:pt>
    <dgm:pt modelId="{8862470B-E484-4E44-BEBB-CA64D2F7F28C}" type="sibTrans" cxnId="{9716D815-DB9A-46FE-AE80-6B1E9313ABE4}">
      <dgm:prSet/>
      <dgm:spPr/>
      <dgm:t>
        <a:bodyPr/>
        <a:lstStyle/>
        <a:p>
          <a:endParaRPr lang="hu-HU"/>
        </a:p>
      </dgm:t>
    </dgm:pt>
    <dgm:pt modelId="{00A2A719-DA5B-490B-B2CB-4998459D71C9}">
      <dgm:prSet phldrT="[Szöveg]"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 ütemterv, forgatókönyv elkészítése</a:t>
          </a:r>
        </a:p>
      </dgm:t>
    </dgm:pt>
    <dgm:pt modelId="{495D92E7-9679-4BBF-9C8A-1E9CC4999998}" type="parTrans" cxnId="{14F308D1-5245-46E6-9CB3-9C5F082D4FA7}">
      <dgm:prSet/>
      <dgm:spPr/>
      <dgm:t>
        <a:bodyPr/>
        <a:lstStyle/>
        <a:p>
          <a:endParaRPr lang="hu-HU"/>
        </a:p>
      </dgm:t>
    </dgm:pt>
    <dgm:pt modelId="{BBCEA26F-A55C-4FDA-8710-1ADBC2BD3433}" type="sibTrans" cxnId="{14F308D1-5245-46E6-9CB3-9C5F082D4FA7}">
      <dgm:prSet/>
      <dgm:spPr/>
      <dgm:t>
        <a:bodyPr/>
        <a:lstStyle/>
        <a:p>
          <a:endParaRPr lang="hu-HU"/>
        </a:p>
      </dgm:t>
    </dgm:pt>
    <dgm:pt modelId="{9602F1E5-CAF0-4926-84B0-8BB60D504BF0}">
      <dgm:prSet phldrT="[Szöveg]"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pénzügyi helyzet tisztázása</a:t>
          </a:r>
        </a:p>
      </dgm:t>
    </dgm:pt>
    <dgm:pt modelId="{9A149025-B563-43BA-BB6D-F47BAAB1FD81}" type="parTrans" cxnId="{65EFCB8D-E7CE-4783-87B4-0DD045C57680}">
      <dgm:prSet/>
      <dgm:spPr/>
      <dgm:t>
        <a:bodyPr/>
        <a:lstStyle/>
        <a:p>
          <a:endParaRPr lang="hu-HU"/>
        </a:p>
      </dgm:t>
    </dgm:pt>
    <dgm:pt modelId="{0F6ACC52-A1D5-4747-9145-41E13DB2390B}" type="sibTrans" cxnId="{65EFCB8D-E7CE-4783-87B4-0DD045C57680}">
      <dgm:prSet/>
      <dgm:spPr/>
      <dgm:t>
        <a:bodyPr/>
        <a:lstStyle/>
        <a:p>
          <a:endParaRPr lang="hu-HU"/>
        </a:p>
      </dgm:t>
    </dgm:pt>
    <dgm:pt modelId="{FCEE6ECB-E072-4B24-B830-7F40026ED77E}">
      <dgm:prSet custT="1"/>
      <dgm:spPr/>
      <dgm:t>
        <a:bodyPr/>
        <a:lstStyle/>
        <a:p>
          <a:r>
            <a:rPr lang="hu-HU" sz="1050" b="1" dirty="0">
              <a:latin typeface="+mj-lt"/>
              <a:cs typeface="Times New Roman" pitchFamily="18" charset="0"/>
            </a:rPr>
            <a:t>LEBONYOLÍTÁS</a:t>
          </a:r>
        </a:p>
      </dgm:t>
    </dgm:pt>
    <dgm:pt modelId="{0D59254A-1D48-43EF-BF8A-365973D23E02}" type="parTrans" cxnId="{7CBD74B7-819C-48E3-865D-29E647B9631A}">
      <dgm:prSet/>
      <dgm:spPr/>
      <dgm:t>
        <a:bodyPr/>
        <a:lstStyle/>
        <a:p>
          <a:endParaRPr lang="hu-HU"/>
        </a:p>
      </dgm:t>
    </dgm:pt>
    <dgm:pt modelId="{FA93A23F-66B9-46C5-BEB3-DC356260F400}" type="sibTrans" cxnId="{7CBD74B7-819C-48E3-865D-29E647B9631A}">
      <dgm:prSet/>
      <dgm:spPr/>
      <dgm:t>
        <a:bodyPr/>
        <a:lstStyle/>
        <a:p>
          <a:endParaRPr lang="hu-HU"/>
        </a:p>
      </dgm:t>
    </dgm:pt>
    <dgm:pt modelId="{396476BD-063A-459E-9296-DA10FCF070D2}">
      <dgm:prSet custT="1"/>
      <dgm:spPr/>
      <dgm:t>
        <a:bodyPr/>
        <a:lstStyle/>
        <a:p>
          <a:r>
            <a:rPr lang="hu-HU" sz="1050" b="1" dirty="0">
              <a:latin typeface="+mj-lt"/>
              <a:cs typeface="Times New Roman" pitchFamily="18" charset="0"/>
            </a:rPr>
            <a:t>UTÓMUNKÁLATOK</a:t>
          </a:r>
        </a:p>
      </dgm:t>
    </dgm:pt>
    <dgm:pt modelId="{191681BB-97F8-4D7D-9EA6-90B774200A01}" type="parTrans" cxnId="{7820C201-E652-44A5-A2F0-C58FF26BCE93}">
      <dgm:prSet/>
      <dgm:spPr/>
      <dgm:t>
        <a:bodyPr/>
        <a:lstStyle/>
        <a:p>
          <a:endParaRPr lang="hu-HU"/>
        </a:p>
      </dgm:t>
    </dgm:pt>
    <dgm:pt modelId="{BAE9376C-A336-449D-A603-D97F21982A64}" type="sibTrans" cxnId="{7820C201-E652-44A5-A2F0-C58FF26BCE93}">
      <dgm:prSet/>
      <dgm:spPr/>
      <dgm:t>
        <a:bodyPr/>
        <a:lstStyle/>
        <a:p>
          <a:endParaRPr lang="hu-HU"/>
        </a:p>
      </dgm:t>
    </dgm:pt>
    <dgm:pt modelId="{779A0D8F-778A-47EA-8129-604F5B3686BD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vendégek fogadása</a:t>
          </a:r>
        </a:p>
      </dgm:t>
    </dgm:pt>
    <dgm:pt modelId="{A88E8F15-8BA3-4F05-8C62-4FF29B734145}" type="parTrans" cxnId="{12142A36-D5B0-42D3-A44B-E3291552923A}">
      <dgm:prSet/>
      <dgm:spPr/>
      <dgm:t>
        <a:bodyPr/>
        <a:lstStyle/>
        <a:p>
          <a:endParaRPr lang="hu-HU"/>
        </a:p>
      </dgm:t>
    </dgm:pt>
    <dgm:pt modelId="{810E4DF1-EB32-4B76-95FA-6A3671A86368}" type="sibTrans" cxnId="{12142A36-D5B0-42D3-A44B-E3291552923A}">
      <dgm:prSet/>
      <dgm:spPr/>
      <dgm:t>
        <a:bodyPr/>
        <a:lstStyle/>
        <a:p>
          <a:endParaRPr lang="hu-HU"/>
        </a:p>
      </dgm:t>
    </dgm:pt>
    <dgm:pt modelId="{1B4FE1F4-581D-4D16-BE18-CE871B8A28B5}">
      <dgm:prSet custT="1"/>
      <dgm:spPr/>
      <dgm:t>
        <a:bodyPr/>
        <a:lstStyle/>
        <a:p>
          <a:r>
            <a:rPr lang="hu-HU" sz="850" dirty="0" smtClean="0">
              <a:latin typeface="+mj-lt"/>
              <a:cs typeface="Times New Roman" pitchFamily="18" charset="0"/>
            </a:rPr>
            <a:t>A dokumentációval kapcsolatos tennivalók</a:t>
          </a:r>
          <a:endParaRPr lang="hu-HU" sz="850" dirty="0">
            <a:latin typeface="+mj-lt"/>
            <a:cs typeface="Times New Roman" pitchFamily="18" charset="0"/>
          </a:endParaRPr>
        </a:p>
      </dgm:t>
    </dgm:pt>
    <dgm:pt modelId="{F3F31B95-A4AF-46F5-84C1-799F735A3292}" type="parTrans" cxnId="{2B4483AF-6ED7-47CE-BBB8-52D307B2B157}">
      <dgm:prSet/>
      <dgm:spPr/>
      <dgm:t>
        <a:bodyPr/>
        <a:lstStyle/>
        <a:p>
          <a:endParaRPr lang="hu-HU"/>
        </a:p>
      </dgm:t>
    </dgm:pt>
    <dgm:pt modelId="{170E4B01-B16B-4023-A2FE-BD46F37852B6}" type="sibTrans" cxnId="{2B4483AF-6ED7-47CE-BBB8-52D307B2B157}">
      <dgm:prSet/>
      <dgm:spPr/>
      <dgm:t>
        <a:bodyPr/>
        <a:lstStyle/>
        <a:p>
          <a:endParaRPr lang="hu-HU"/>
        </a:p>
      </dgm:t>
    </dgm:pt>
    <dgm:pt modelId="{FDEBFE9B-BB35-4D60-9447-850A175F556F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előadó, oktató fogadása</a:t>
          </a:r>
        </a:p>
      </dgm:t>
    </dgm:pt>
    <dgm:pt modelId="{BA312FCC-B26C-4276-B133-176D1EABBE4F}" type="parTrans" cxnId="{66023A02-BB12-4CE1-B179-3BDE55EFDFBC}">
      <dgm:prSet/>
      <dgm:spPr/>
      <dgm:t>
        <a:bodyPr/>
        <a:lstStyle/>
        <a:p>
          <a:endParaRPr lang="hu-HU"/>
        </a:p>
      </dgm:t>
    </dgm:pt>
    <dgm:pt modelId="{76DADF3E-1A17-488D-AA64-97E29C656659}" type="sibTrans" cxnId="{66023A02-BB12-4CE1-B179-3BDE55EFDFBC}">
      <dgm:prSet/>
      <dgm:spPr/>
      <dgm:t>
        <a:bodyPr/>
        <a:lstStyle/>
        <a:p>
          <a:endParaRPr lang="hu-HU"/>
        </a:p>
      </dgm:t>
    </dgm:pt>
    <dgm:pt modelId="{D339DF47-6E89-43DB-9531-E2EA50D4C15F}">
      <dgm:prSet custT="1"/>
      <dgm:spPr/>
      <dgm:t>
        <a:bodyPr/>
        <a:lstStyle/>
        <a:p>
          <a:r>
            <a:rPr lang="hu-HU" sz="850" dirty="0" smtClean="0">
              <a:latin typeface="+mj-lt"/>
              <a:cs typeface="Times New Roman" pitchFamily="18" charset="0"/>
            </a:rPr>
            <a:t>Pénzügyi elszámolás</a:t>
          </a:r>
          <a:endParaRPr lang="hu-HU" sz="850" dirty="0">
            <a:latin typeface="+mj-lt"/>
            <a:cs typeface="Times New Roman" pitchFamily="18" charset="0"/>
          </a:endParaRPr>
        </a:p>
      </dgm:t>
    </dgm:pt>
    <dgm:pt modelId="{4A47D667-83F2-4C72-8291-FA9F3CE765C7}" type="parTrans" cxnId="{DD00C4C4-625A-470E-9820-4A86886E7601}">
      <dgm:prSet/>
      <dgm:spPr/>
      <dgm:t>
        <a:bodyPr/>
        <a:lstStyle/>
        <a:p>
          <a:endParaRPr lang="hu-HU"/>
        </a:p>
      </dgm:t>
    </dgm:pt>
    <dgm:pt modelId="{FE91233E-AF9F-482A-86A1-7DC3575B22F1}" type="sibTrans" cxnId="{DD00C4C4-625A-470E-9820-4A86886E7601}">
      <dgm:prSet/>
      <dgm:spPr/>
      <dgm:t>
        <a:bodyPr/>
        <a:lstStyle/>
        <a:p>
          <a:endParaRPr lang="hu-HU"/>
        </a:p>
      </dgm:t>
    </dgm:pt>
    <dgm:pt modelId="{75D3E1EA-F7D3-4616-A1C0-01F3E29E4F47}">
      <dgm:prSet custT="1"/>
      <dgm:spPr/>
      <dgm:t>
        <a:bodyPr/>
        <a:lstStyle/>
        <a:p>
          <a:r>
            <a:rPr lang="hu-HU" sz="850" baseline="0" dirty="0">
              <a:latin typeface="+mj-lt"/>
              <a:cs typeface="Times New Roman" pitchFamily="18" charset="0"/>
            </a:rPr>
            <a:t>A célközönség meghatározása</a:t>
          </a:r>
        </a:p>
      </dgm:t>
    </dgm:pt>
    <dgm:pt modelId="{437E539E-430F-4EC8-9FE5-C4967D5FEBD3}" type="parTrans" cxnId="{653FA073-7134-4BEE-84C9-E1EB8DEF3CCA}">
      <dgm:prSet/>
      <dgm:spPr/>
      <dgm:t>
        <a:bodyPr/>
        <a:lstStyle/>
        <a:p>
          <a:endParaRPr lang="hu-HU"/>
        </a:p>
      </dgm:t>
    </dgm:pt>
    <dgm:pt modelId="{33333DE6-9921-4B0C-940F-F22A5BFAA528}" type="sibTrans" cxnId="{653FA073-7134-4BEE-84C9-E1EB8DEF3CCA}">
      <dgm:prSet/>
      <dgm:spPr/>
      <dgm:t>
        <a:bodyPr/>
        <a:lstStyle/>
        <a:p>
          <a:endParaRPr lang="hu-HU"/>
        </a:p>
      </dgm:t>
    </dgm:pt>
    <dgm:pt modelId="{1B127365-F6B8-4F30-9E57-7785FF96172B}">
      <dgm:prSet custT="1"/>
      <dgm:spPr/>
      <dgm:t>
        <a:bodyPr/>
        <a:lstStyle/>
        <a:p>
          <a:r>
            <a:rPr lang="hu-HU" sz="850" baseline="0" dirty="0">
              <a:latin typeface="+mj-lt"/>
              <a:cs typeface="Times New Roman" pitchFamily="18" charset="0"/>
            </a:rPr>
            <a:t>Az esemény típusának meghatározása</a:t>
          </a:r>
        </a:p>
      </dgm:t>
    </dgm:pt>
    <dgm:pt modelId="{5AB7D3C0-25E8-4769-933F-20E7A812B4E0}" type="parTrans" cxnId="{74AB1418-3B5C-43CB-86A0-2071AECF07B0}">
      <dgm:prSet/>
      <dgm:spPr/>
      <dgm:t>
        <a:bodyPr/>
        <a:lstStyle/>
        <a:p>
          <a:endParaRPr lang="hu-HU"/>
        </a:p>
      </dgm:t>
    </dgm:pt>
    <dgm:pt modelId="{AF2727FE-39D3-4173-A6CD-5952AE2EE6F8}" type="sibTrans" cxnId="{74AB1418-3B5C-43CB-86A0-2071AECF07B0}">
      <dgm:prSet/>
      <dgm:spPr/>
      <dgm:t>
        <a:bodyPr/>
        <a:lstStyle/>
        <a:p>
          <a:endParaRPr lang="hu-HU"/>
        </a:p>
      </dgm:t>
    </dgm:pt>
    <dgm:pt modelId="{07FF968D-4A80-44F5-A3CD-FC679E17A9F3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pénzügyi helyzet felmérése, költségvetési terv készítése</a:t>
          </a:r>
        </a:p>
      </dgm:t>
    </dgm:pt>
    <dgm:pt modelId="{6797AA68-AEEB-4E50-B083-5B440A1DE529}" type="parTrans" cxnId="{EA1EF99C-0C25-40FE-83E5-71BC0C7933BC}">
      <dgm:prSet/>
      <dgm:spPr/>
      <dgm:t>
        <a:bodyPr/>
        <a:lstStyle/>
        <a:p>
          <a:endParaRPr lang="hu-HU"/>
        </a:p>
      </dgm:t>
    </dgm:pt>
    <dgm:pt modelId="{F9FF4CB4-754F-47E0-A03D-FCD3A337E4D9}" type="sibTrans" cxnId="{EA1EF99C-0C25-40FE-83E5-71BC0C7933BC}">
      <dgm:prSet/>
      <dgm:spPr/>
      <dgm:t>
        <a:bodyPr/>
        <a:lstStyle/>
        <a:p>
          <a:endParaRPr lang="hu-HU"/>
        </a:p>
      </dgm:t>
    </dgm:pt>
    <dgm:pt modelId="{DE78D938-C622-4CF5-A3C1-824F641BEB83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előadó, oktató kiválasztása</a:t>
          </a:r>
        </a:p>
      </dgm:t>
    </dgm:pt>
    <dgm:pt modelId="{B29CFBA9-EC34-4A1B-B9DB-7F7DEAC322FF}" type="parTrans" cxnId="{3C5CBA33-290F-4069-9061-BBB74C6DBC37}">
      <dgm:prSet/>
      <dgm:spPr/>
      <dgm:t>
        <a:bodyPr/>
        <a:lstStyle/>
        <a:p>
          <a:endParaRPr lang="hu-HU"/>
        </a:p>
      </dgm:t>
    </dgm:pt>
    <dgm:pt modelId="{9D1FA518-E636-486E-9008-FC465C5E524B}" type="sibTrans" cxnId="{3C5CBA33-290F-4069-9061-BBB74C6DBC37}">
      <dgm:prSet/>
      <dgm:spPr/>
      <dgm:t>
        <a:bodyPr/>
        <a:lstStyle/>
        <a:p>
          <a:endParaRPr lang="hu-HU"/>
        </a:p>
      </dgm:t>
    </dgm:pt>
    <dgm:pt modelId="{61CCF142-3C29-44FF-AF13-CD5831996E65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helyszín kiválasztása</a:t>
          </a:r>
        </a:p>
      </dgm:t>
    </dgm:pt>
    <dgm:pt modelId="{D24DD42E-B959-4B1E-BFDA-47826F3EDAE6}" type="parTrans" cxnId="{C0D4A4AE-BE10-4AC1-B3E6-F5FDC57F58E6}">
      <dgm:prSet/>
      <dgm:spPr/>
      <dgm:t>
        <a:bodyPr/>
        <a:lstStyle/>
        <a:p>
          <a:endParaRPr lang="hu-HU"/>
        </a:p>
      </dgm:t>
    </dgm:pt>
    <dgm:pt modelId="{E8452C31-C498-4756-8A94-679BD784C83A}" type="sibTrans" cxnId="{C0D4A4AE-BE10-4AC1-B3E6-F5FDC57F58E6}">
      <dgm:prSet/>
      <dgm:spPr/>
      <dgm:t>
        <a:bodyPr/>
        <a:lstStyle/>
        <a:p>
          <a:endParaRPr lang="hu-HU"/>
        </a:p>
      </dgm:t>
    </dgm:pt>
    <dgm:pt modelId="{139826F8-21AF-4297-A101-54FD5F12FA33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</a:t>
          </a:r>
          <a:r>
            <a:rPr lang="hu-HU" sz="850" dirty="0" err="1">
              <a:latin typeface="+mj-lt"/>
              <a:cs typeface="Times New Roman" pitchFamily="18" charset="0"/>
            </a:rPr>
            <a:t>infrastuktúra-</a:t>
          </a:r>
          <a:r>
            <a:rPr lang="hu-HU" sz="850" dirty="0">
              <a:latin typeface="+mj-lt"/>
              <a:cs typeface="Times New Roman" pitchFamily="18" charset="0"/>
            </a:rPr>
            <a:t> és az eszközigény meghatározása</a:t>
          </a:r>
        </a:p>
      </dgm:t>
    </dgm:pt>
    <dgm:pt modelId="{928E12A2-0C5A-4866-9821-F18203B225F5}" type="parTrans" cxnId="{894E72F6-F5F7-4994-A203-3CE24BA3D5C1}">
      <dgm:prSet/>
      <dgm:spPr/>
      <dgm:t>
        <a:bodyPr/>
        <a:lstStyle/>
        <a:p>
          <a:endParaRPr lang="hu-HU"/>
        </a:p>
      </dgm:t>
    </dgm:pt>
    <dgm:pt modelId="{3EFFDFF1-C0D9-4AC6-8EFE-24EF6063438F}" type="sibTrans" cxnId="{894E72F6-F5F7-4994-A203-3CE24BA3D5C1}">
      <dgm:prSet/>
      <dgm:spPr/>
      <dgm:t>
        <a:bodyPr/>
        <a:lstStyle/>
        <a:p>
          <a:endParaRPr lang="hu-HU"/>
        </a:p>
      </dgm:t>
    </dgm:pt>
    <dgm:pt modelId="{4478FD83-BF02-473C-BDA0-649D15751DE2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időpont, időtartam meghatározása</a:t>
          </a:r>
        </a:p>
      </dgm:t>
    </dgm:pt>
    <dgm:pt modelId="{C4D1946C-F3AD-417E-99FE-E0D4D4CC32B4}" type="parTrans" cxnId="{FF3BAA88-F822-4C63-9476-FD4011F7EB2D}">
      <dgm:prSet/>
      <dgm:spPr/>
      <dgm:t>
        <a:bodyPr/>
        <a:lstStyle/>
        <a:p>
          <a:endParaRPr lang="hu-HU"/>
        </a:p>
      </dgm:t>
    </dgm:pt>
    <dgm:pt modelId="{C45B36A2-82C5-43F1-AA67-F88C1D3418AF}" type="sibTrans" cxnId="{FF3BAA88-F822-4C63-9476-FD4011F7EB2D}">
      <dgm:prSet/>
      <dgm:spPr/>
      <dgm:t>
        <a:bodyPr/>
        <a:lstStyle/>
        <a:p>
          <a:endParaRPr lang="hu-HU"/>
        </a:p>
      </dgm:t>
    </dgm:pt>
    <dgm:pt modelId="{A3E1EBA0-D452-4053-A1CE-E37987213731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esemény stílusának meghatározása</a:t>
          </a:r>
        </a:p>
      </dgm:t>
    </dgm:pt>
    <dgm:pt modelId="{32A9C798-3D71-418A-B7B0-EE4A28CDAD57}" type="parTrans" cxnId="{4D884EAB-B5F3-4203-82DB-DD8A726EFB0B}">
      <dgm:prSet/>
      <dgm:spPr/>
      <dgm:t>
        <a:bodyPr/>
        <a:lstStyle/>
        <a:p>
          <a:endParaRPr lang="hu-HU"/>
        </a:p>
      </dgm:t>
    </dgm:pt>
    <dgm:pt modelId="{AE9C763B-4DC3-47FB-880D-C3581B864962}" type="sibTrans" cxnId="{4D884EAB-B5F3-4203-82DB-DD8A726EFB0B}">
      <dgm:prSet/>
      <dgm:spPr/>
      <dgm:t>
        <a:bodyPr/>
        <a:lstStyle/>
        <a:p>
          <a:endParaRPr lang="hu-HU"/>
        </a:p>
      </dgm:t>
    </dgm:pt>
    <dgm:pt modelId="{6809AB6C-A7AF-4B33-A741-BC7FD573F7EF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esemény reklámozásának megtervezése</a:t>
          </a:r>
        </a:p>
      </dgm:t>
    </dgm:pt>
    <dgm:pt modelId="{6C1D585C-D68D-478E-B2B2-42DA9B1DE402}" type="parTrans" cxnId="{0E11F85C-13CD-4D02-9673-FAE493416F56}">
      <dgm:prSet/>
      <dgm:spPr/>
      <dgm:t>
        <a:bodyPr/>
        <a:lstStyle/>
        <a:p>
          <a:endParaRPr lang="hu-HU"/>
        </a:p>
      </dgm:t>
    </dgm:pt>
    <dgm:pt modelId="{83BE8475-A08D-493F-B3CB-1B24F68129C8}" type="sibTrans" cxnId="{0E11F85C-13CD-4D02-9673-FAE493416F56}">
      <dgm:prSet/>
      <dgm:spPr/>
      <dgm:t>
        <a:bodyPr/>
        <a:lstStyle/>
        <a:p>
          <a:endParaRPr lang="hu-HU"/>
        </a:p>
      </dgm:t>
    </dgm:pt>
    <dgm:pt modelId="{3E8287E3-B934-4B41-9432-8E8CFAC19D32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dokumentáció megtervezése</a:t>
          </a:r>
        </a:p>
      </dgm:t>
    </dgm:pt>
    <dgm:pt modelId="{0262AA4D-4B9D-42D6-845D-D6BB17B014C2}" type="parTrans" cxnId="{CD0EB7B8-D04F-4CCC-9A9E-4F53D349226F}">
      <dgm:prSet/>
      <dgm:spPr/>
      <dgm:t>
        <a:bodyPr/>
        <a:lstStyle/>
        <a:p>
          <a:endParaRPr lang="hu-HU"/>
        </a:p>
      </dgm:t>
    </dgm:pt>
    <dgm:pt modelId="{B0D7FC20-682F-4BAC-84CF-2DF4FE630232}" type="sibTrans" cxnId="{CD0EB7B8-D04F-4CCC-9A9E-4F53D349226F}">
      <dgm:prSet/>
      <dgm:spPr/>
      <dgm:t>
        <a:bodyPr/>
        <a:lstStyle/>
        <a:p>
          <a:endParaRPr lang="hu-HU"/>
        </a:p>
      </dgm:t>
    </dgm:pt>
    <dgm:pt modelId="{79109042-C65F-4D34-8C34-0A8D98D7BFE6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előadó, oktató körüli teendők</a:t>
          </a:r>
        </a:p>
      </dgm:t>
    </dgm:pt>
    <dgm:pt modelId="{69D8BEDF-23B0-4940-AB3A-FFBC5394DE23}" type="parTrans" cxnId="{EDA5C239-A0C7-4ED7-B942-04C098669059}">
      <dgm:prSet/>
      <dgm:spPr/>
      <dgm:t>
        <a:bodyPr/>
        <a:lstStyle/>
        <a:p>
          <a:endParaRPr lang="hu-HU"/>
        </a:p>
      </dgm:t>
    </dgm:pt>
    <dgm:pt modelId="{DD04229C-E1BC-4F27-98FD-496C2EE181DA}" type="sibTrans" cxnId="{EDA5C239-A0C7-4ED7-B942-04C098669059}">
      <dgm:prSet/>
      <dgm:spPr/>
      <dgm:t>
        <a:bodyPr/>
        <a:lstStyle/>
        <a:p>
          <a:endParaRPr lang="hu-HU"/>
        </a:p>
      </dgm:t>
    </dgm:pt>
    <dgm:pt modelId="{8478BBCD-2951-4D1A-98CF-B9BA3F913898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tematika, műsor, órarend elkészítése, egyeztetése</a:t>
          </a:r>
        </a:p>
      </dgm:t>
    </dgm:pt>
    <dgm:pt modelId="{F0C483F2-257F-4AC1-8B63-BC54CE598ABB}" type="parTrans" cxnId="{EA152F58-00AB-4CB7-B8AC-B25D45D017F9}">
      <dgm:prSet/>
      <dgm:spPr/>
      <dgm:t>
        <a:bodyPr/>
        <a:lstStyle/>
        <a:p>
          <a:endParaRPr lang="hu-HU"/>
        </a:p>
      </dgm:t>
    </dgm:pt>
    <dgm:pt modelId="{80FC8076-923A-4023-94A1-5A8252595783}" type="sibTrans" cxnId="{EA152F58-00AB-4CB7-B8AC-B25D45D017F9}">
      <dgm:prSet/>
      <dgm:spPr/>
      <dgm:t>
        <a:bodyPr/>
        <a:lstStyle/>
        <a:p>
          <a:endParaRPr lang="hu-HU"/>
        </a:p>
      </dgm:t>
    </dgm:pt>
    <dgm:pt modelId="{CABEE6E8-A5C8-4053-A001-337C3C5A4B40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helyszínnel kapcsolatos tennivalók</a:t>
          </a:r>
        </a:p>
      </dgm:t>
    </dgm:pt>
    <dgm:pt modelId="{6E19356A-06A4-4D2D-80A6-5E932F6ABC57}" type="parTrans" cxnId="{5D0BCAE3-0211-4A6B-889D-CF63B883AD70}">
      <dgm:prSet/>
      <dgm:spPr/>
      <dgm:t>
        <a:bodyPr/>
        <a:lstStyle/>
        <a:p>
          <a:endParaRPr lang="hu-HU"/>
        </a:p>
      </dgm:t>
    </dgm:pt>
    <dgm:pt modelId="{9AE2BFBF-422D-4A15-BAE9-3FBFCB964538}" type="sibTrans" cxnId="{5D0BCAE3-0211-4A6B-889D-CF63B883AD70}">
      <dgm:prSet/>
      <dgm:spPr/>
      <dgm:t>
        <a:bodyPr/>
        <a:lstStyle/>
        <a:p>
          <a:endParaRPr lang="hu-HU"/>
        </a:p>
      </dgm:t>
    </dgm:pt>
    <dgm:pt modelId="{C452D7A9-7B73-45C7-A847-F8732A03749F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infrastruktúrával és az eszközökkel kapcsolatos feladatok</a:t>
          </a:r>
        </a:p>
      </dgm:t>
    </dgm:pt>
    <dgm:pt modelId="{F8631BCF-43D7-4188-BE05-832804700F51}" type="parTrans" cxnId="{030ED6AB-0F1C-4068-B641-5A7840805765}">
      <dgm:prSet/>
      <dgm:spPr/>
      <dgm:t>
        <a:bodyPr/>
        <a:lstStyle/>
        <a:p>
          <a:endParaRPr lang="hu-HU"/>
        </a:p>
      </dgm:t>
    </dgm:pt>
    <dgm:pt modelId="{081D33D7-454B-445A-BD1D-F9E4A5FF95BB}" type="sibTrans" cxnId="{030ED6AB-0F1C-4068-B641-5A7840805765}">
      <dgm:prSet/>
      <dgm:spPr/>
      <dgm:t>
        <a:bodyPr/>
        <a:lstStyle/>
        <a:p>
          <a:endParaRPr lang="hu-HU"/>
        </a:p>
      </dgm:t>
    </dgm:pt>
    <dgm:pt modelId="{A58E2802-5A26-477D-958D-066ECCEC3257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étel/ital biztosítása</a:t>
          </a:r>
        </a:p>
      </dgm:t>
    </dgm:pt>
    <dgm:pt modelId="{32524C6B-422E-4D8A-A8CD-6F4FB493F144}" type="parTrans" cxnId="{EE50AF79-42B6-4A59-AFF9-ED6A7E1E50DA}">
      <dgm:prSet/>
      <dgm:spPr/>
      <dgm:t>
        <a:bodyPr/>
        <a:lstStyle/>
        <a:p>
          <a:endParaRPr lang="hu-HU"/>
        </a:p>
      </dgm:t>
    </dgm:pt>
    <dgm:pt modelId="{231FF66D-30F6-48C0-9D92-97CC89046994}" type="sibTrans" cxnId="{EE50AF79-42B6-4A59-AFF9-ED6A7E1E50DA}">
      <dgm:prSet/>
      <dgm:spPr/>
      <dgm:t>
        <a:bodyPr/>
        <a:lstStyle/>
        <a:p>
          <a:endParaRPr lang="hu-HU"/>
        </a:p>
      </dgm:t>
    </dgm:pt>
    <dgm:pt modelId="{C63F3CA3-8EDE-4A83-9B2F-2EEC3B923F46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vendégekkel kapcsolatos teendők</a:t>
          </a:r>
        </a:p>
      </dgm:t>
    </dgm:pt>
    <dgm:pt modelId="{10B8C7A6-EEA3-49FA-B25C-C9F7AB200578}" type="parTrans" cxnId="{747FF52B-C7D8-422D-A819-44C8E4A3A923}">
      <dgm:prSet/>
      <dgm:spPr/>
      <dgm:t>
        <a:bodyPr/>
        <a:lstStyle/>
        <a:p>
          <a:endParaRPr lang="hu-HU"/>
        </a:p>
      </dgm:t>
    </dgm:pt>
    <dgm:pt modelId="{80CD4220-1438-4F2E-81F9-45A90547226B}" type="sibTrans" cxnId="{747FF52B-C7D8-422D-A819-44C8E4A3A923}">
      <dgm:prSet/>
      <dgm:spPr/>
      <dgm:t>
        <a:bodyPr/>
        <a:lstStyle/>
        <a:p>
          <a:endParaRPr lang="hu-HU"/>
        </a:p>
      </dgm:t>
    </dgm:pt>
    <dgm:pt modelId="{45068FB4-00F3-4C13-BB1D-8C80AD102AAD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esemény reklámozásának kivitelezése</a:t>
          </a:r>
        </a:p>
      </dgm:t>
    </dgm:pt>
    <dgm:pt modelId="{AFF3A56D-3619-4510-A39B-9E1DD6BCE488}" type="parTrans" cxnId="{EEA5BDD1-70AF-455C-B39C-C984F7ADCEF7}">
      <dgm:prSet/>
      <dgm:spPr/>
      <dgm:t>
        <a:bodyPr/>
        <a:lstStyle/>
        <a:p>
          <a:endParaRPr lang="hu-HU"/>
        </a:p>
      </dgm:t>
    </dgm:pt>
    <dgm:pt modelId="{2509FB88-112D-4AA5-BD58-CFCD8BE716E5}" type="sibTrans" cxnId="{EEA5BDD1-70AF-455C-B39C-C984F7ADCEF7}">
      <dgm:prSet/>
      <dgm:spPr/>
      <dgm:t>
        <a:bodyPr/>
        <a:lstStyle/>
        <a:p>
          <a:endParaRPr lang="hu-HU"/>
        </a:p>
      </dgm:t>
    </dgm:pt>
    <dgm:pt modelId="{28CBAFF9-2639-424A-8CD9-4F6C2C9B724C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dokumentáció körüli teendők</a:t>
          </a:r>
        </a:p>
      </dgm:t>
    </dgm:pt>
    <dgm:pt modelId="{1A4652C2-45B5-4149-9CE4-F624B602EFC2}" type="parTrans" cxnId="{7EFE43A5-8798-4222-B244-C0CF72A063EE}">
      <dgm:prSet/>
      <dgm:spPr/>
      <dgm:t>
        <a:bodyPr/>
        <a:lstStyle/>
        <a:p>
          <a:endParaRPr lang="hu-HU"/>
        </a:p>
      </dgm:t>
    </dgm:pt>
    <dgm:pt modelId="{FA1AFE9B-C36C-4813-BC65-F0024786B462}" type="sibTrans" cxnId="{7EFE43A5-8798-4222-B244-C0CF72A063EE}">
      <dgm:prSet/>
      <dgm:spPr/>
      <dgm:t>
        <a:bodyPr/>
        <a:lstStyle/>
        <a:p>
          <a:endParaRPr lang="hu-HU"/>
        </a:p>
      </dgm:t>
    </dgm:pt>
    <dgm:pt modelId="{2889B46A-267D-48AB-8716-0AF223D3F078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program levezénylése</a:t>
          </a:r>
        </a:p>
      </dgm:t>
    </dgm:pt>
    <dgm:pt modelId="{21C21740-F15F-4B9F-A739-25E78A051633}" type="parTrans" cxnId="{46366F3A-1ED9-4B30-8DAB-59602F5A0A8B}">
      <dgm:prSet/>
      <dgm:spPr/>
      <dgm:t>
        <a:bodyPr/>
        <a:lstStyle/>
        <a:p>
          <a:endParaRPr lang="hu-HU"/>
        </a:p>
      </dgm:t>
    </dgm:pt>
    <dgm:pt modelId="{515F418F-CE6A-48FB-8049-74CC5509F35D}" type="sibTrans" cxnId="{46366F3A-1ED9-4B30-8DAB-59602F5A0A8B}">
      <dgm:prSet/>
      <dgm:spPr/>
      <dgm:t>
        <a:bodyPr/>
        <a:lstStyle/>
        <a:p>
          <a:endParaRPr lang="hu-HU"/>
        </a:p>
      </dgm:t>
    </dgm:pt>
    <dgm:pt modelId="{309D0C70-8216-41EC-A848-AB6F49D64E28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szerződések, számlák rendezése</a:t>
          </a:r>
        </a:p>
      </dgm:t>
    </dgm:pt>
    <dgm:pt modelId="{60BA58EE-FC87-4E45-BB02-7E2216015517}" type="parTrans" cxnId="{11C78E70-ED95-4B56-B560-0386894874F8}">
      <dgm:prSet/>
      <dgm:spPr/>
      <dgm:t>
        <a:bodyPr/>
        <a:lstStyle/>
        <a:p>
          <a:endParaRPr lang="hu-HU"/>
        </a:p>
      </dgm:t>
    </dgm:pt>
    <dgm:pt modelId="{1FA630B3-C516-441C-9694-068E44811689}" type="sibTrans" cxnId="{11C78E70-ED95-4B56-B560-0386894874F8}">
      <dgm:prSet/>
      <dgm:spPr/>
      <dgm:t>
        <a:bodyPr/>
        <a:lstStyle/>
        <a:p>
          <a:endParaRPr lang="hu-HU"/>
        </a:p>
      </dgm:t>
    </dgm:pt>
    <dgm:pt modelId="{4F76A563-1FBA-4748-8DC4-E2CAFB9E5EE2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program </a:t>
          </a:r>
          <a:r>
            <a:rPr lang="hu-HU" sz="850" dirty="0" smtClean="0">
              <a:latin typeface="+mj-lt"/>
              <a:cs typeface="Times New Roman" pitchFamily="18" charset="0"/>
            </a:rPr>
            <a:t>lezárása*</a:t>
          </a:r>
          <a:endParaRPr lang="hu-HU" sz="850" dirty="0">
            <a:latin typeface="+mj-lt"/>
            <a:cs typeface="Times New Roman" pitchFamily="18" charset="0"/>
          </a:endParaRPr>
        </a:p>
      </dgm:t>
    </dgm:pt>
    <dgm:pt modelId="{E5919562-2094-428C-A3BA-D86220404E0C}" type="parTrans" cxnId="{C7A1FD97-1FB6-4E2A-9328-50C7D877B951}">
      <dgm:prSet/>
      <dgm:spPr/>
      <dgm:t>
        <a:bodyPr/>
        <a:lstStyle/>
        <a:p>
          <a:endParaRPr lang="hu-HU"/>
        </a:p>
      </dgm:t>
    </dgm:pt>
    <dgm:pt modelId="{AC1F93D9-B7A0-4AED-A4FC-509880BD36A4}" type="sibTrans" cxnId="{C7A1FD97-1FB6-4E2A-9328-50C7D877B951}">
      <dgm:prSet/>
      <dgm:spPr/>
      <dgm:t>
        <a:bodyPr/>
        <a:lstStyle/>
        <a:p>
          <a:endParaRPr lang="hu-HU"/>
        </a:p>
      </dgm:t>
    </dgm:pt>
    <dgm:pt modelId="{42FE1FE5-D78B-4981-9C50-EF24BC13E4B8}">
      <dgm:prSet custT="1"/>
      <dgm:spPr/>
      <dgm:t>
        <a:bodyPr/>
        <a:lstStyle/>
        <a:p>
          <a:r>
            <a:rPr lang="hu-HU" sz="850" dirty="0" smtClean="0">
              <a:latin typeface="+mj-lt"/>
              <a:cs typeface="Times New Roman" pitchFamily="18" charset="0"/>
            </a:rPr>
            <a:t>Értékelés, elégedettségmérés</a:t>
          </a:r>
          <a:endParaRPr lang="hu-HU" sz="850" dirty="0">
            <a:latin typeface="+mj-lt"/>
            <a:cs typeface="Times New Roman" pitchFamily="18" charset="0"/>
          </a:endParaRPr>
        </a:p>
      </dgm:t>
    </dgm:pt>
    <dgm:pt modelId="{3B761DDD-3951-4330-A375-E683A3025E35}" type="parTrans" cxnId="{A798A79D-659F-4B64-8F1C-232F2B53B070}">
      <dgm:prSet/>
      <dgm:spPr/>
      <dgm:t>
        <a:bodyPr/>
        <a:lstStyle/>
        <a:p>
          <a:endParaRPr lang="hu-HU"/>
        </a:p>
      </dgm:t>
    </dgm:pt>
    <dgm:pt modelId="{7F364A6D-F15A-49FA-BB44-4D410766040A}" type="sibTrans" cxnId="{A798A79D-659F-4B64-8F1C-232F2B53B070}">
      <dgm:prSet/>
      <dgm:spPr/>
      <dgm:t>
        <a:bodyPr/>
        <a:lstStyle/>
        <a:p>
          <a:endParaRPr lang="hu-HU"/>
        </a:p>
      </dgm:t>
    </dgm:pt>
    <dgm:pt modelId="{D04CB0BE-D558-4827-915E-CB857818B4F8}">
      <dgm:prSet custT="1"/>
      <dgm:spPr/>
      <dgm:t>
        <a:bodyPr/>
        <a:lstStyle/>
        <a:p>
          <a:r>
            <a:rPr lang="hu-HU" sz="850" dirty="0" smtClean="0">
              <a:latin typeface="+mj-lt"/>
              <a:cs typeface="Times New Roman" pitchFamily="18" charset="0"/>
            </a:rPr>
            <a:t>A köszönőlevél megírása, elküldése</a:t>
          </a:r>
          <a:endParaRPr lang="hu-HU" sz="850" dirty="0">
            <a:latin typeface="+mj-lt"/>
            <a:cs typeface="Times New Roman" pitchFamily="18" charset="0"/>
          </a:endParaRPr>
        </a:p>
      </dgm:t>
    </dgm:pt>
    <dgm:pt modelId="{3801A42B-0EB2-4845-AF4E-5E3C8C97A8EB}" type="parTrans" cxnId="{A2F9F272-C575-449D-8A1B-ED17BA171606}">
      <dgm:prSet/>
      <dgm:spPr/>
      <dgm:t>
        <a:bodyPr/>
        <a:lstStyle/>
        <a:p>
          <a:endParaRPr lang="hu-HU"/>
        </a:p>
      </dgm:t>
    </dgm:pt>
    <dgm:pt modelId="{85F48778-92B6-4F92-BFB4-4DD27F7F7A73}" type="sibTrans" cxnId="{A2F9F272-C575-449D-8A1B-ED17BA171606}">
      <dgm:prSet/>
      <dgm:spPr/>
      <dgm:t>
        <a:bodyPr/>
        <a:lstStyle/>
        <a:p>
          <a:endParaRPr lang="hu-HU"/>
        </a:p>
      </dgm:t>
    </dgm:pt>
    <dgm:pt modelId="{FAB236BA-AD08-4DCE-8C3E-8D1EF515C56C}" type="pres">
      <dgm:prSet presAssocID="{38DAA3EC-F71A-4FA8-94A1-1BBF35E96D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5DA546B-5484-4B35-A3CE-7DF76B0E2856}" type="pres">
      <dgm:prSet presAssocID="{AFEA26D1-2EFA-4C8F-BBC6-6A0CEE783B16}" presName="vertFlow" presStyleCnt="0"/>
      <dgm:spPr/>
      <dgm:t>
        <a:bodyPr/>
        <a:lstStyle/>
        <a:p>
          <a:endParaRPr lang="hu-HU"/>
        </a:p>
      </dgm:t>
    </dgm:pt>
    <dgm:pt modelId="{B2B68741-066F-4649-9F2B-EB64246AF2A7}" type="pres">
      <dgm:prSet presAssocID="{AFEA26D1-2EFA-4C8F-BBC6-6A0CEE783B16}" presName="header" presStyleLbl="node1" presStyleIdx="0" presStyleCnt="4" custLinFactNeighborX="-271" custLinFactNeighborY="-1440"/>
      <dgm:spPr/>
      <dgm:t>
        <a:bodyPr/>
        <a:lstStyle/>
        <a:p>
          <a:endParaRPr lang="hu-HU"/>
        </a:p>
      </dgm:t>
    </dgm:pt>
    <dgm:pt modelId="{56F4619F-245C-4D82-8D68-A4105279486F}" type="pres">
      <dgm:prSet presAssocID="{9BAE7F50-7403-496C-A7E1-04702C70216F}" presName="parTrans" presStyleLbl="sibTrans2D1" presStyleIdx="0" presStyleCnt="31"/>
      <dgm:spPr/>
      <dgm:t>
        <a:bodyPr/>
        <a:lstStyle/>
        <a:p>
          <a:endParaRPr lang="hu-HU"/>
        </a:p>
      </dgm:t>
    </dgm:pt>
    <dgm:pt modelId="{D03C26F9-EF15-4C2B-84AF-61C4A24ECC81}" type="pres">
      <dgm:prSet presAssocID="{E602CE55-BEFB-4785-9A30-0C9669BE410A}" presName="child" presStyleLbl="alignAccFollowNode1" presStyleIdx="0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7EAD635-F2F8-43AA-B9A8-DE5BBA46EA47}" type="pres">
      <dgm:prSet presAssocID="{A654E890-F664-4D7B-89A7-F1D10EF68A7D}" presName="sibTrans" presStyleLbl="sibTrans2D1" presStyleIdx="1" presStyleCnt="31"/>
      <dgm:spPr/>
      <dgm:t>
        <a:bodyPr/>
        <a:lstStyle/>
        <a:p>
          <a:endParaRPr lang="hu-HU"/>
        </a:p>
      </dgm:t>
    </dgm:pt>
    <dgm:pt modelId="{680D2761-A5D6-4EB3-B094-5421627DCDF7}" type="pres">
      <dgm:prSet presAssocID="{3DD310A7-9962-4E8F-9459-04E559C95052}" presName="child" presStyleLbl="alignAccFollowNode1" presStyleIdx="1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8A151D3-033B-4180-83B6-C53ABC2D845B}" type="pres">
      <dgm:prSet presAssocID="{3FB2C982-1401-4491-A141-C2EFB570DBF1}" presName="sibTrans" presStyleLbl="sibTrans2D1" presStyleIdx="2" presStyleCnt="31"/>
      <dgm:spPr/>
      <dgm:t>
        <a:bodyPr/>
        <a:lstStyle/>
        <a:p>
          <a:endParaRPr lang="hu-HU"/>
        </a:p>
      </dgm:t>
    </dgm:pt>
    <dgm:pt modelId="{04C12FC5-B937-4CED-A32A-B9068B5BDB47}" type="pres">
      <dgm:prSet presAssocID="{75D3E1EA-F7D3-4616-A1C0-01F3E29E4F47}" presName="child" presStyleLbl="alignAccFollowNode1" presStyleIdx="2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E9C0546-A226-40A2-BD61-BB86C875A66E}" type="pres">
      <dgm:prSet presAssocID="{33333DE6-9921-4B0C-940F-F22A5BFAA528}" presName="sibTrans" presStyleLbl="sibTrans2D1" presStyleIdx="3" presStyleCnt="31"/>
      <dgm:spPr/>
      <dgm:t>
        <a:bodyPr/>
        <a:lstStyle/>
        <a:p>
          <a:endParaRPr lang="hu-HU"/>
        </a:p>
      </dgm:t>
    </dgm:pt>
    <dgm:pt modelId="{DF965FCF-CA4C-46D9-A269-866899B6A45D}" type="pres">
      <dgm:prSet presAssocID="{1B127365-F6B8-4F30-9E57-7785FF96172B}" presName="child" presStyleLbl="alignAccFollowNode1" presStyleIdx="3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E910C02-79A4-48AB-9F9D-7BDE78FAA68D}" type="pres">
      <dgm:prSet presAssocID="{AF2727FE-39D3-4173-A6CD-5952AE2EE6F8}" presName="sibTrans" presStyleLbl="sibTrans2D1" presStyleIdx="4" presStyleCnt="31"/>
      <dgm:spPr/>
      <dgm:t>
        <a:bodyPr/>
        <a:lstStyle/>
        <a:p>
          <a:endParaRPr lang="hu-HU"/>
        </a:p>
      </dgm:t>
    </dgm:pt>
    <dgm:pt modelId="{B91DBE21-FF40-47CA-AEA9-9E0B7175046E}" type="pres">
      <dgm:prSet presAssocID="{07FF968D-4A80-44F5-A3CD-FC679E17A9F3}" presName="child" presStyleLbl="alignAccFollowNode1" presStyleIdx="4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CE4D36E-8A54-4EA3-94BE-D0048F3F4A2E}" type="pres">
      <dgm:prSet presAssocID="{F9FF4CB4-754F-47E0-A03D-FCD3A337E4D9}" presName="sibTrans" presStyleLbl="sibTrans2D1" presStyleIdx="5" presStyleCnt="31"/>
      <dgm:spPr/>
      <dgm:t>
        <a:bodyPr/>
        <a:lstStyle/>
        <a:p>
          <a:endParaRPr lang="hu-HU"/>
        </a:p>
      </dgm:t>
    </dgm:pt>
    <dgm:pt modelId="{B88586EE-5B7B-49DF-91C0-DD3C0E3B2328}" type="pres">
      <dgm:prSet presAssocID="{DE78D938-C622-4CF5-A3C1-824F641BEB83}" presName="child" presStyleLbl="alignAccFollowNode1" presStyleIdx="5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CF70C17-F99B-4003-986F-ED7D3DD7974D}" type="pres">
      <dgm:prSet presAssocID="{9D1FA518-E636-486E-9008-FC465C5E524B}" presName="sibTrans" presStyleLbl="sibTrans2D1" presStyleIdx="6" presStyleCnt="31"/>
      <dgm:spPr/>
      <dgm:t>
        <a:bodyPr/>
        <a:lstStyle/>
        <a:p>
          <a:endParaRPr lang="hu-HU"/>
        </a:p>
      </dgm:t>
    </dgm:pt>
    <dgm:pt modelId="{FDE54608-6E84-4697-BC70-9E004FBFE660}" type="pres">
      <dgm:prSet presAssocID="{61CCF142-3C29-44FF-AF13-CD5831996E65}" presName="child" presStyleLbl="alignAccFollowNode1" presStyleIdx="6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A3EA5F4-23AA-4C73-A2ED-F18B96831D6A}" type="pres">
      <dgm:prSet presAssocID="{E8452C31-C498-4756-8A94-679BD784C83A}" presName="sibTrans" presStyleLbl="sibTrans2D1" presStyleIdx="7" presStyleCnt="31"/>
      <dgm:spPr/>
      <dgm:t>
        <a:bodyPr/>
        <a:lstStyle/>
        <a:p>
          <a:endParaRPr lang="hu-HU"/>
        </a:p>
      </dgm:t>
    </dgm:pt>
    <dgm:pt modelId="{57037AB1-479C-403A-8C3D-1705CB37FE25}" type="pres">
      <dgm:prSet presAssocID="{139826F8-21AF-4297-A101-54FD5F12FA33}" presName="child" presStyleLbl="alignAccFollowNode1" presStyleIdx="7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F80171E-A573-4761-BA56-0A2D63D8C7BC}" type="pres">
      <dgm:prSet presAssocID="{3EFFDFF1-C0D9-4AC6-8EFE-24EF6063438F}" presName="sibTrans" presStyleLbl="sibTrans2D1" presStyleIdx="8" presStyleCnt="31"/>
      <dgm:spPr/>
      <dgm:t>
        <a:bodyPr/>
        <a:lstStyle/>
        <a:p>
          <a:endParaRPr lang="hu-HU"/>
        </a:p>
      </dgm:t>
    </dgm:pt>
    <dgm:pt modelId="{0D6CEE27-191A-412E-9B9D-24D7AD8AF829}" type="pres">
      <dgm:prSet presAssocID="{4478FD83-BF02-473C-BDA0-649D15751DE2}" presName="child" presStyleLbl="alignAccFollowNode1" presStyleIdx="8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43C2629-04F6-41EB-93BE-87317A1D0A7F}" type="pres">
      <dgm:prSet presAssocID="{C45B36A2-82C5-43F1-AA67-F88C1D3418AF}" presName="sibTrans" presStyleLbl="sibTrans2D1" presStyleIdx="9" presStyleCnt="31"/>
      <dgm:spPr/>
      <dgm:t>
        <a:bodyPr/>
        <a:lstStyle/>
        <a:p>
          <a:endParaRPr lang="hu-HU"/>
        </a:p>
      </dgm:t>
    </dgm:pt>
    <dgm:pt modelId="{48DD7389-FA1B-44B2-9E03-6C635456D4CA}" type="pres">
      <dgm:prSet presAssocID="{A3E1EBA0-D452-4053-A1CE-E37987213731}" presName="child" presStyleLbl="alignAccFollowNode1" presStyleIdx="9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FBE2F23-63F4-49D9-AF17-6139527CC705}" type="pres">
      <dgm:prSet presAssocID="{AE9C763B-4DC3-47FB-880D-C3581B864962}" presName="sibTrans" presStyleLbl="sibTrans2D1" presStyleIdx="10" presStyleCnt="31"/>
      <dgm:spPr/>
      <dgm:t>
        <a:bodyPr/>
        <a:lstStyle/>
        <a:p>
          <a:endParaRPr lang="hu-HU"/>
        </a:p>
      </dgm:t>
    </dgm:pt>
    <dgm:pt modelId="{2D088D6B-9CEA-4A90-868E-A88AD594575B}" type="pres">
      <dgm:prSet presAssocID="{6809AB6C-A7AF-4B33-A741-BC7FD573F7EF}" presName="child" presStyleLbl="alignAccFollowNode1" presStyleIdx="10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BD09762-3F53-4CA2-9E97-76AEB531F4C7}" type="pres">
      <dgm:prSet presAssocID="{83BE8475-A08D-493F-B3CB-1B24F68129C8}" presName="sibTrans" presStyleLbl="sibTrans2D1" presStyleIdx="11" presStyleCnt="31"/>
      <dgm:spPr/>
      <dgm:t>
        <a:bodyPr/>
        <a:lstStyle/>
        <a:p>
          <a:endParaRPr lang="hu-HU"/>
        </a:p>
      </dgm:t>
    </dgm:pt>
    <dgm:pt modelId="{6F91E95D-21CF-4E98-8881-017DF3D752E6}" type="pres">
      <dgm:prSet presAssocID="{3E8287E3-B934-4B41-9432-8E8CFAC19D32}" presName="child" presStyleLbl="alignAccFollowNode1" presStyleIdx="11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BFA54C5-85E0-4BA2-A0D3-B9FF36180EEF}" type="pres">
      <dgm:prSet presAssocID="{AFEA26D1-2EFA-4C8F-BBC6-6A0CEE783B16}" presName="hSp" presStyleCnt="0"/>
      <dgm:spPr/>
      <dgm:t>
        <a:bodyPr/>
        <a:lstStyle/>
        <a:p>
          <a:endParaRPr lang="hu-HU"/>
        </a:p>
      </dgm:t>
    </dgm:pt>
    <dgm:pt modelId="{12E9E771-DF3B-4935-8BC4-C82E95985A57}" type="pres">
      <dgm:prSet presAssocID="{89557260-655A-4CC1-8C58-B0F81472FB5D}" presName="vertFlow" presStyleCnt="0"/>
      <dgm:spPr/>
      <dgm:t>
        <a:bodyPr/>
        <a:lstStyle/>
        <a:p>
          <a:endParaRPr lang="hu-HU"/>
        </a:p>
      </dgm:t>
    </dgm:pt>
    <dgm:pt modelId="{27926B21-4EC1-4409-AF2D-AFA74EABB41D}" type="pres">
      <dgm:prSet presAssocID="{89557260-655A-4CC1-8C58-B0F81472FB5D}" presName="header" presStyleLbl="node1" presStyleIdx="1" presStyleCnt="4"/>
      <dgm:spPr/>
      <dgm:t>
        <a:bodyPr/>
        <a:lstStyle/>
        <a:p>
          <a:endParaRPr lang="hu-HU"/>
        </a:p>
      </dgm:t>
    </dgm:pt>
    <dgm:pt modelId="{2E7AAFE1-F61F-4D6B-9DB6-7F008F232D43}" type="pres">
      <dgm:prSet presAssocID="{495D92E7-9679-4BBF-9C8A-1E9CC4999998}" presName="parTrans" presStyleLbl="sibTrans2D1" presStyleIdx="12" presStyleCnt="31"/>
      <dgm:spPr/>
      <dgm:t>
        <a:bodyPr/>
        <a:lstStyle/>
        <a:p>
          <a:endParaRPr lang="hu-HU"/>
        </a:p>
      </dgm:t>
    </dgm:pt>
    <dgm:pt modelId="{B5CFC45C-1A91-4258-AD2E-AE6F0098A8BF}" type="pres">
      <dgm:prSet presAssocID="{00A2A719-DA5B-490B-B2CB-4998459D71C9}" presName="child" presStyleLbl="alignAccFollowNode1" presStyleIdx="12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DB3FEB-2AF4-4AE4-84E1-048499F3F40F}" type="pres">
      <dgm:prSet presAssocID="{BBCEA26F-A55C-4FDA-8710-1ADBC2BD3433}" presName="sibTrans" presStyleLbl="sibTrans2D1" presStyleIdx="13" presStyleCnt="31"/>
      <dgm:spPr/>
      <dgm:t>
        <a:bodyPr/>
        <a:lstStyle/>
        <a:p>
          <a:endParaRPr lang="hu-HU"/>
        </a:p>
      </dgm:t>
    </dgm:pt>
    <dgm:pt modelId="{A52FF29C-5FCE-46D5-A10E-528D537AD299}" type="pres">
      <dgm:prSet presAssocID="{9602F1E5-CAF0-4926-84B0-8BB60D504BF0}" presName="child" presStyleLbl="alignAccFollowNode1" presStyleIdx="13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5A66DBE-F925-4F94-96AC-A3DA67B6CF22}" type="pres">
      <dgm:prSet presAssocID="{0F6ACC52-A1D5-4747-9145-41E13DB2390B}" presName="sibTrans" presStyleLbl="sibTrans2D1" presStyleIdx="14" presStyleCnt="31"/>
      <dgm:spPr/>
      <dgm:t>
        <a:bodyPr/>
        <a:lstStyle/>
        <a:p>
          <a:endParaRPr lang="hu-HU"/>
        </a:p>
      </dgm:t>
    </dgm:pt>
    <dgm:pt modelId="{A00F42FF-9EA4-498E-B50C-EDDC3D9BF471}" type="pres">
      <dgm:prSet presAssocID="{79109042-C65F-4D34-8C34-0A8D98D7BFE6}" presName="child" presStyleLbl="alignAccFollowNode1" presStyleIdx="14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F2D9092-C496-46B1-B108-613D77CE1B15}" type="pres">
      <dgm:prSet presAssocID="{DD04229C-E1BC-4F27-98FD-496C2EE181DA}" presName="sibTrans" presStyleLbl="sibTrans2D1" presStyleIdx="15" presStyleCnt="31"/>
      <dgm:spPr/>
      <dgm:t>
        <a:bodyPr/>
        <a:lstStyle/>
        <a:p>
          <a:endParaRPr lang="hu-HU"/>
        </a:p>
      </dgm:t>
    </dgm:pt>
    <dgm:pt modelId="{A3103196-9E4B-4A41-85C2-753174A8716C}" type="pres">
      <dgm:prSet presAssocID="{8478BBCD-2951-4D1A-98CF-B9BA3F913898}" presName="child" presStyleLbl="alignAccFollowNode1" presStyleIdx="15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72D5A90-758A-48D1-9347-918DC3199C91}" type="pres">
      <dgm:prSet presAssocID="{80FC8076-923A-4023-94A1-5A8252595783}" presName="sibTrans" presStyleLbl="sibTrans2D1" presStyleIdx="16" presStyleCnt="31"/>
      <dgm:spPr/>
      <dgm:t>
        <a:bodyPr/>
        <a:lstStyle/>
        <a:p>
          <a:endParaRPr lang="hu-HU"/>
        </a:p>
      </dgm:t>
    </dgm:pt>
    <dgm:pt modelId="{E96C97BD-FDF1-4078-925D-7B304F6BE9A0}" type="pres">
      <dgm:prSet presAssocID="{CABEE6E8-A5C8-4053-A001-337C3C5A4B40}" presName="child" presStyleLbl="alignAccFollowNode1" presStyleIdx="16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6757E94-7878-43A8-AAF7-ECEBB358A1EE}" type="pres">
      <dgm:prSet presAssocID="{9AE2BFBF-422D-4A15-BAE9-3FBFCB964538}" presName="sibTrans" presStyleLbl="sibTrans2D1" presStyleIdx="17" presStyleCnt="31"/>
      <dgm:spPr/>
      <dgm:t>
        <a:bodyPr/>
        <a:lstStyle/>
        <a:p>
          <a:endParaRPr lang="hu-HU"/>
        </a:p>
      </dgm:t>
    </dgm:pt>
    <dgm:pt modelId="{CFB13340-F554-4F62-B0F6-36468F259597}" type="pres">
      <dgm:prSet presAssocID="{C452D7A9-7B73-45C7-A847-F8732A03749F}" presName="child" presStyleLbl="alignAccFollowNode1" presStyleIdx="17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6B516CB-9F4B-4FF0-ACF8-36372AD2E3C4}" type="pres">
      <dgm:prSet presAssocID="{081D33D7-454B-445A-BD1D-F9E4A5FF95BB}" presName="sibTrans" presStyleLbl="sibTrans2D1" presStyleIdx="18" presStyleCnt="31"/>
      <dgm:spPr/>
      <dgm:t>
        <a:bodyPr/>
        <a:lstStyle/>
        <a:p>
          <a:endParaRPr lang="hu-HU"/>
        </a:p>
      </dgm:t>
    </dgm:pt>
    <dgm:pt modelId="{D6D66917-7B0F-48F7-8A85-CF3BBC3C803E}" type="pres">
      <dgm:prSet presAssocID="{A58E2802-5A26-477D-958D-066ECCEC3257}" presName="child" presStyleLbl="alignAccFollowNode1" presStyleIdx="18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DD8E0DD-E20F-4097-9D82-03AF0924F9E1}" type="pres">
      <dgm:prSet presAssocID="{231FF66D-30F6-48C0-9D92-97CC89046994}" presName="sibTrans" presStyleLbl="sibTrans2D1" presStyleIdx="19" presStyleCnt="31"/>
      <dgm:spPr/>
      <dgm:t>
        <a:bodyPr/>
        <a:lstStyle/>
        <a:p>
          <a:endParaRPr lang="hu-HU"/>
        </a:p>
      </dgm:t>
    </dgm:pt>
    <dgm:pt modelId="{F3DAD3EB-AFC0-4205-BFF8-F8C56EEB295B}" type="pres">
      <dgm:prSet presAssocID="{C63F3CA3-8EDE-4A83-9B2F-2EEC3B923F46}" presName="child" presStyleLbl="alignAccFollowNode1" presStyleIdx="19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A1B3F67-BEC5-4C1C-8783-6101803DA64B}" type="pres">
      <dgm:prSet presAssocID="{80CD4220-1438-4F2E-81F9-45A90547226B}" presName="sibTrans" presStyleLbl="sibTrans2D1" presStyleIdx="20" presStyleCnt="31"/>
      <dgm:spPr/>
      <dgm:t>
        <a:bodyPr/>
        <a:lstStyle/>
        <a:p>
          <a:endParaRPr lang="hu-HU"/>
        </a:p>
      </dgm:t>
    </dgm:pt>
    <dgm:pt modelId="{E227C432-B34F-4E78-936F-905A7E626AA6}" type="pres">
      <dgm:prSet presAssocID="{45068FB4-00F3-4C13-BB1D-8C80AD102AAD}" presName="child" presStyleLbl="alignAccFollowNode1" presStyleIdx="20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35829E7-A4D6-4001-AFBB-21BE2163AAA8}" type="pres">
      <dgm:prSet presAssocID="{2509FB88-112D-4AA5-BD58-CFCD8BE716E5}" presName="sibTrans" presStyleLbl="sibTrans2D1" presStyleIdx="21" presStyleCnt="31"/>
      <dgm:spPr/>
      <dgm:t>
        <a:bodyPr/>
        <a:lstStyle/>
        <a:p>
          <a:endParaRPr lang="hu-HU"/>
        </a:p>
      </dgm:t>
    </dgm:pt>
    <dgm:pt modelId="{7541DE43-93AC-4DF0-9B8C-3C522100BD78}" type="pres">
      <dgm:prSet presAssocID="{28CBAFF9-2639-424A-8CD9-4F6C2C9B724C}" presName="child" presStyleLbl="alignAccFollowNode1" presStyleIdx="21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65A7369-8AD4-487F-9C25-5713BC147E4E}" type="pres">
      <dgm:prSet presAssocID="{89557260-655A-4CC1-8C58-B0F81472FB5D}" presName="hSp" presStyleCnt="0"/>
      <dgm:spPr/>
      <dgm:t>
        <a:bodyPr/>
        <a:lstStyle/>
        <a:p>
          <a:endParaRPr lang="hu-HU"/>
        </a:p>
      </dgm:t>
    </dgm:pt>
    <dgm:pt modelId="{1379FA69-C874-435F-B769-F860277D25F8}" type="pres">
      <dgm:prSet presAssocID="{FCEE6ECB-E072-4B24-B830-7F40026ED77E}" presName="vertFlow" presStyleCnt="0"/>
      <dgm:spPr/>
      <dgm:t>
        <a:bodyPr/>
        <a:lstStyle/>
        <a:p>
          <a:endParaRPr lang="hu-HU"/>
        </a:p>
      </dgm:t>
    </dgm:pt>
    <dgm:pt modelId="{17EEC36A-EE39-4C21-BE33-85D9E0ED40FC}" type="pres">
      <dgm:prSet presAssocID="{FCEE6ECB-E072-4B24-B830-7F40026ED77E}" presName="header" presStyleLbl="node1" presStyleIdx="2" presStyleCnt="4"/>
      <dgm:spPr/>
      <dgm:t>
        <a:bodyPr/>
        <a:lstStyle/>
        <a:p>
          <a:endParaRPr lang="hu-HU"/>
        </a:p>
      </dgm:t>
    </dgm:pt>
    <dgm:pt modelId="{E6760603-9C84-4139-ABB8-B0EE5B1599F7}" type="pres">
      <dgm:prSet presAssocID="{A88E8F15-8BA3-4F05-8C62-4FF29B734145}" presName="parTrans" presStyleLbl="sibTrans2D1" presStyleIdx="22" presStyleCnt="31"/>
      <dgm:spPr/>
      <dgm:t>
        <a:bodyPr/>
        <a:lstStyle/>
        <a:p>
          <a:endParaRPr lang="hu-HU"/>
        </a:p>
      </dgm:t>
    </dgm:pt>
    <dgm:pt modelId="{C6BA8BD7-9D72-464B-9821-CA23E0876483}" type="pres">
      <dgm:prSet presAssocID="{779A0D8F-778A-47EA-8129-604F5B3686BD}" presName="child" presStyleLbl="alignAccFollowNode1" presStyleIdx="22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3C84744-2C41-4DF5-8467-62E8045F9D49}" type="pres">
      <dgm:prSet presAssocID="{810E4DF1-EB32-4B76-95FA-6A3671A86368}" presName="sibTrans" presStyleLbl="sibTrans2D1" presStyleIdx="23" presStyleCnt="31"/>
      <dgm:spPr/>
      <dgm:t>
        <a:bodyPr/>
        <a:lstStyle/>
        <a:p>
          <a:endParaRPr lang="hu-HU"/>
        </a:p>
      </dgm:t>
    </dgm:pt>
    <dgm:pt modelId="{69B2F5F9-87F4-44FB-84E6-AF5D7F2E9DAE}" type="pres">
      <dgm:prSet presAssocID="{FDEBFE9B-BB35-4D60-9447-850A175F556F}" presName="child" presStyleLbl="alignAccFollowNode1" presStyleIdx="23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144B637-54B8-4BBF-A7AB-6DA6848AB14F}" type="pres">
      <dgm:prSet presAssocID="{76DADF3E-1A17-488D-AA64-97E29C656659}" presName="sibTrans" presStyleLbl="sibTrans2D1" presStyleIdx="24" presStyleCnt="31"/>
      <dgm:spPr/>
      <dgm:t>
        <a:bodyPr/>
        <a:lstStyle/>
        <a:p>
          <a:endParaRPr lang="hu-HU"/>
        </a:p>
      </dgm:t>
    </dgm:pt>
    <dgm:pt modelId="{81031D63-F2B2-497C-A9F4-8939922EAF84}" type="pres">
      <dgm:prSet presAssocID="{2889B46A-267D-48AB-8716-0AF223D3F078}" presName="child" presStyleLbl="alignAccFollowNode1" presStyleIdx="24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8232E69-8197-42CC-BC61-B8F587456E10}" type="pres">
      <dgm:prSet presAssocID="{515F418F-CE6A-48FB-8049-74CC5509F35D}" presName="sibTrans" presStyleLbl="sibTrans2D1" presStyleIdx="25" presStyleCnt="31"/>
      <dgm:spPr/>
      <dgm:t>
        <a:bodyPr/>
        <a:lstStyle/>
        <a:p>
          <a:endParaRPr lang="hu-HU"/>
        </a:p>
      </dgm:t>
    </dgm:pt>
    <dgm:pt modelId="{2D8F6ADE-38B2-4C39-A05B-81EA1B0D7F76}" type="pres">
      <dgm:prSet presAssocID="{309D0C70-8216-41EC-A848-AB6F49D64E28}" presName="child" presStyleLbl="alignAccFollowNode1" presStyleIdx="25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B772F06-722C-471E-8C59-2795F57AB6E6}" type="pres">
      <dgm:prSet presAssocID="{1FA630B3-C516-441C-9694-068E44811689}" presName="sibTrans" presStyleLbl="sibTrans2D1" presStyleIdx="26" presStyleCnt="31"/>
      <dgm:spPr/>
      <dgm:t>
        <a:bodyPr/>
        <a:lstStyle/>
        <a:p>
          <a:endParaRPr lang="hu-HU"/>
        </a:p>
      </dgm:t>
    </dgm:pt>
    <dgm:pt modelId="{B1F0F0C2-B6A7-4931-ADD4-5A8AA1149AB8}" type="pres">
      <dgm:prSet presAssocID="{4F76A563-1FBA-4748-8DC4-E2CAFB9E5EE2}" presName="child" presStyleLbl="alignAccFollowNode1" presStyleIdx="26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8F5FC21-2709-4E45-8D17-2C4D89A87DF9}" type="pres">
      <dgm:prSet presAssocID="{FCEE6ECB-E072-4B24-B830-7F40026ED77E}" presName="hSp" presStyleCnt="0"/>
      <dgm:spPr/>
      <dgm:t>
        <a:bodyPr/>
        <a:lstStyle/>
        <a:p>
          <a:endParaRPr lang="hu-HU"/>
        </a:p>
      </dgm:t>
    </dgm:pt>
    <dgm:pt modelId="{E0F6EACB-BBE6-467C-A014-C9F5356278F6}" type="pres">
      <dgm:prSet presAssocID="{396476BD-063A-459E-9296-DA10FCF070D2}" presName="vertFlow" presStyleCnt="0"/>
      <dgm:spPr/>
      <dgm:t>
        <a:bodyPr/>
        <a:lstStyle/>
        <a:p>
          <a:endParaRPr lang="hu-HU"/>
        </a:p>
      </dgm:t>
    </dgm:pt>
    <dgm:pt modelId="{B9D5BB33-C6E9-44EB-8F3A-60AD96C23099}" type="pres">
      <dgm:prSet presAssocID="{396476BD-063A-459E-9296-DA10FCF070D2}" presName="header" presStyleLbl="node1" presStyleIdx="3" presStyleCnt="4"/>
      <dgm:spPr/>
      <dgm:t>
        <a:bodyPr/>
        <a:lstStyle/>
        <a:p>
          <a:endParaRPr lang="hu-HU"/>
        </a:p>
      </dgm:t>
    </dgm:pt>
    <dgm:pt modelId="{0C0B2038-AFED-4823-8AB2-A06BC02C3E2F}" type="pres">
      <dgm:prSet presAssocID="{F3F31B95-A4AF-46F5-84C1-799F735A3292}" presName="parTrans" presStyleLbl="sibTrans2D1" presStyleIdx="27" presStyleCnt="31"/>
      <dgm:spPr/>
      <dgm:t>
        <a:bodyPr/>
        <a:lstStyle/>
        <a:p>
          <a:endParaRPr lang="hu-HU"/>
        </a:p>
      </dgm:t>
    </dgm:pt>
    <dgm:pt modelId="{57CCB516-26EA-4A78-A45D-886E2DF39E75}" type="pres">
      <dgm:prSet presAssocID="{1B4FE1F4-581D-4D16-BE18-CE871B8A28B5}" presName="child" presStyleLbl="alignAccFollowNode1" presStyleIdx="27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8E76FB9-7E6E-4F76-AFD0-29E37E708FAA}" type="pres">
      <dgm:prSet presAssocID="{170E4B01-B16B-4023-A2FE-BD46F37852B6}" presName="sibTrans" presStyleLbl="sibTrans2D1" presStyleIdx="28" presStyleCnt="31"/>
      <dgm:spPr/>
      <dgm:t>
        <a:bodyPr/>
        <a:lstStyle/>
        <a:p>
          <a:endParaRPr lang="hu-HU"/>
        </a:p>
      </dgm:t>
    </dgm:pt>
    <dgm:pt modelId="{8F38061F-7A13-42D2-AE6D-F4443A4EBCA6}" type="pres">
      <dgm:prSet presAssocID="{D339DF47-6E89-43DB-9531-E2EA50D4C15F}" presName="child" presStyleLbl="alignAccFollowNode1" presStyleIdx="28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F33C863-8C52-4A68-BFB4-E4C3D45DDACD}" type="pres">
      <dgm:prSet presAssocID="{FE91233E-AF9F-482A-86A1-7DC3575B22F1}" presName="sibTrans" presStyleLbl="sibTrans2D1" presStyleIdx="29" presStyleCnt="31"/>
      <dgm:spPr/>
      <dgm:t>
        <a:bodyPr/>
        <a:lstStyle/>
        <a:p>
          <a:endParaRPr lang="hu-HU"/>
        </a:p>
      </dgm:t>
    </dgm:pt>
    <dgm:pt modelId="{173C3F01-3843-45AA-9379-F8857C88E49A}" type="pres">
      <dgm:prSet presAssocID="{D04CB0BE-D558-4827-915E-CB857818B4F8}" presName="child" presStyleLbl="alignAccFollowNode1" presStyleIdx="29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08BF7E2-5943-4C42-A513-13D62E9D3864}" type="pres">
      <dgm:prSet presAssocID="{85F48778-92B6-4F92-BFB4-4DD27F7F7A73}" presName="sibTrans" presStyleLbl="sibTrans2D1" presStyleIdx="30" presStyleCnt="31"/>
      <dgm:spPr/>
      <dgm:t>
        <a:bodyPr/>
        <a:lstStyle/>
        <a:p>
          <a:endParaRPr lang="hu-HU"/>
        </a:p>
      </dgm:t>
    </dgm:pt>
    <dgm:pt modelId="{4960309C-DE9B-4689-BFA8-27B51AC7C02B}" type="pres">
      <dgm:prSet presAssocID="{42FE1FE5-D78B-4981-9C50-EF24BC13E4B8}" presName="child" presStyleLbl="alignAccFollowNode1" presStyleIdx="30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79AE536-1956-4825-9F09-1FC4E30CFB16}" type="presOf" srcId="{FDEBFE9B-BB35-4D60-9447-850A175F556F}" destId="{69B2F5F9-87F4-44FB-84E6-AF5D7F2E9DAE}" srcOrd="0" destOrd="0" presId="urn:microsoft.com/office/officeart/2005/8/layout/lProcess1"/>
    <dgm:cxn modelId="{E7450DCD-60EE-4CE0-94F6-B2809BE7681D}" type="presOf" srcId="{75D3E1EA-F7D3-4616-A1C0-01F3E29E4F47}" destId="{04C12FC5-B937-4CED-A32A-B9068B5BDB47}" srcOrd="0" destOrd="0" presId="urn:microsoft.com/office/officeart/2005/8/layout/lProcess1"/>
    <dgm:cxn modelId="{03275FEC-F953-4085-BA8A-12AEE94A259D}" type="presOf" srcId="{CABEE6E8-A5C8-4053-A001-337C3C5A4B40}" destId="{E96C97BD-FDF1-4078-925D-7B304F6BE9A0}" srcOrd="0" destOrd="0" presId="urn:microsoft.com/office/officeart/2005/8/layout/lProcess1"/>
    <dgm:cxn modelId="{C26E5838-C811-4720-9EB1-0EE8ECA6553F}" type="presOf" srcId="{9AE2BFBF-422D-4A15-BAE9-3FBFCB964538}" destId="{A6757E94-7878-43A8-AAF7-ECEBB358A1EE}" srcOrd="0" destOrd="0" presId="urn:microsoft.com/office/officeart/2005/8/layout/lProcess1"/>
    <dgm:cxn modelId="{D1E2E134-3CE0-4624-AA13-968A0A32B15F}" type="presOf" srcId="{42FE1FE5-D78B-4981-9C50-EF24BC13E4B8}" destId="{4960309C-DE9B-4689-BFA8-27B51AC7C02B}" srcOrd="0" destOrd="0" presId="urn:microsoft.com/office/officeart/2005/8/layout/lProcess1"/>
    <dgm:cxn modelId="{405281AC-FCF2-419E-8522-C5A5C57F636E}" type="presOf" srcId="{AE9C763B-4DC3-47FB-880D-C3581B864962}" destId="{6FBE2F23-63F4-49D9-AF17-6139527CC705}" srcOrd="0" destOrd="0" presId="urn:microsoft.com/office/officeart/2005/8/layout/lProcess1"/>
    <dgm:cxn modelId="{46366F3A-1ED9-4B30-8DAB-59602F5A0A8B}" srcId="{FCEE6ECB-E072-4B24-B830-7F40026ED77E}" destId="{2889B46A-267D-48AB-8716-0AF223D3F078}" srcOrd="2" destOrd="0" parTransId="{21C21740-F15F-4B9F-A739-25E78A051633}" sibTransId="{515F418F-CE6A-48FB-8049-74CC5509F35D}"/>
    <dgm:cxn modelId="{FFF76C01-9075-43B7-B64A-6207A663A3FB}" type="presOf" srcId="{779A0D8F-778A-47EA-8129-604F5B3686BD}" destId="{C6BA8BD7-9D72-464B-9821-CA23E0876483}" srcOrd="0" destOrd="0" presId="urn:microsoft.com/office/officeart/2005/8/layout/lProcess1"/>
    <dgm:cxn modelId="{FCF59526-58C3-44AF-A9C3-52A8832A8E2D}" type="presOf" srcId="{DE78D938-C622-4CF5-A3C1-824F641BEB83}" destId="{B88586EE-5B7B-49DF-91C0-DD3C0E3B2328}" srcOrd="0" destOrd="0" presId="urn:microsoft.com/office/officeart/2005/8/layout/lProcess1"/>
    <dgm:cxn modelId="{E3984E91-CFB0-4AE4-A941-A4EAB7CE3D85}" type="presOf" srcId="{E8452C31-C498-4756-8A94-679BD784C83A}" destId="{EA3EA5F4-23AA-4C73-A2ED-F18B96831D6A}" srcOrd="0" destOrd="0" presId="urn:microsoft.com/office/officeart/2005/8/layout/lProcess1"/>
    <dgm:cxn modelId="{9AA3B15D-C7AF-48DC-B8D4-E389B9689DCA}" type="presOf" srcId="{3DD310A7-9962-4E8F-9459-04E559C95052}" destId="{680D2761-A5D6-4EB3-B094-5421627DCDF7}" srcOrd="0" destOrd="0" presId="urn:microsoft.com/office/officeart/2005/8/layout/lProcess1"/>
    <dgm:cxn modelId="{E7427996-0AF5-4B0B-A279-8A43B46AA193}" type="presOf" srcId="{2509FB88-112D-4AA5-BD58-CFCD8BE716E5}" destId="{F35829E7-A4D6-4001-AFBB-21BE2163AAA8}" srcOrd="0" destOrd="0" presId="urn:microsoft.com/office/officeart/2005/8/layout/lProcess1"/>
    <dgm:cxn modelId="{9055477D-F6DF-4B84-9F37-B6D0ECF70A35}" type="presOf" srcId="{76DADF3E-1A17-488D-AA64-97E29C656659}" destId="{D144B637-54B8-4BBF-A7AB-6DA6848AB14F}" srcOrd="0" destOrd="0" presId="urn:microsoft.com/office/officeart/2005/8/layout/lProcess1"/>
    <dgm:cxn modelId="{A27D0C30-A400-4917-9FA0-74FD897B45D6}" srcId="{AFEA26D1-2EFA-4C8F-BBC6-6A0CEE783B16}" destId="{E602CE55-BEFB-4785-9A30-0C9669BE410A}" srcOrd="0" destOrd="0" parTransId="{9BAE7F50-7403-496C-A7E1-04702C70216F}" sibTransId="{A654E890-F664-4D7B-89A7-F1D10EF68A7D}"/>
    <dgm:cxn modelId="{1A220B73-EA3E-4E7A-BE0A-18EBF9AFF00C}" type="presOf" srcId="{0F6ACC52-A1D5-4747-9145-41E13DB2390B}" destId="{45A66DBE-F925-4F94-96AC-A3DA67B6CF22}" srcOrd="0" destOrd="0" presId="urn:microsoft.com/office/officeart/2005/8/layout/lProcess1"/>
    <dgm:cxn modelId="{A798A79D-659F-4B64-8F1C-232F2B53B070}" srcId="{396476BD-063A-459E-9296-DA10FCF070D2}" destId="{42FE1FE5-D78B-4981-9C50-EF24BC13E4B8}" srcOrd="3" destOrd="0" parTransId="{3B761DDD-3951-4330-A375-E683A3025E35}" sibTransId="{7F364A6D-F15A-49FA-BB44-4D410766040A}"/>
    <dgm:cxn modelId="{3C5CBA33-290F-4069-9061-BBB74C6DBC37}" srcId="{AFEA26D1-2EFA-4C8F-BBC6-6A0CEE783B16}" destId="{DE78D938-C622-4CF5-A3C1-824F641BEB83}" srcOrd="5" destOrd="0" parTransId="{B29CFBA9-EC34-4A1B-B9DB-7F7DEAC322FF}" sibTransId="{9D1FA518-E636-486E-9008-FC465C5E524B}"/>
    <dgm:cxn modelId="{1EC5D966-0182-4EE9-A08D-FB72BD9FAE50}" type="presOf" srcId="{F3F31B95-A4AF-46F5-84C1-799F735A3292}" destId="{0C0B2038-AFED-4823-8AB2-A06BC02C3E2F}" srcOrd="0" destOrd="0" presId="urn:microsoft.com/office/officeart/2005/8/layout/lProcess1"/>
    <dgm:cxn modelId="{10F2EDC5-B33A-49A8-90AE-B87B79EFE02D}" type="presOf" srcId="{9602F1E5-CAF0-4926-84B0-8BB60D504BF0}" destId="{A52FF29C-5FCE-46D5-A10E-528D537AD299}" srcOrd="0" destOrd="0" presId="urn:microsoft.com/office/officeart/2005/8/layout/lProcess1"/>
    <dgm:cxn modelId="{DF33BEE3-A358-4F55-B344-E75A0C2DB99F}" type="presOf" srcId="{081D33D7-454B-445A-BD1D-F9E4A5FF95BB}" destId="{16B516CB-9F4B-4FF0-ACF8-36372AD2E3C4}" srcOrd="0" destOrd="0" presId="urn:microsoft.com/office/officeart/2005/8/layout/lProcess1"/>
    <dgm:cxn modelId="{3DFFD437-BDAE-4A89-9750-4B3DA0DBED39}" type="presOf" srcId="{FE91233E-AF9F-482A-86A1-7DC3575B22F1}" destId="{BF33C863-8C52-4A68-BFB4-E4C3D45DDACD}" srcOrd="0" destOrd="0" presId="urn:microsoft.com/office/officeart/2005/8/layout/lProcess1"/>
    <dgm:cxn modelId="{4D884EAB-B5F3-4203-82DB-DD8A726EFB0B}" srcId="{AFEA26D1-2EFA-4C8F-BBC6-6A0CEE783B16}" destId="{A3E1EBA0-D452-4053-A1CE-E37987213731}" srcOrd="9" destOrd="0" parTransId="{32A9C798-3D71-418A-B7B0-EE4A28CDAD57}" sibTransId="{AE9C763B-4DC3-47FB-880D-C3581B864962}"/>
    <dgm:cxn modelId="{F749E288-4D1C-44B2-BB2B-5596B67BB0E6}" type="presOf" srcId="{C45B36A2-82C5-43F1-AA67-F88C1D3418AF}" destId="{143C2629-04F6-41EB-93BE-87317A1D0A7F}" srcOrd="0" destOrd="0" presId="urn:microsoft.com/office/officeart/2005/8/layout/lProcess1"/>
    <dgm:cxn modelId="{F6ED1294-8E43-450E-B132-BFD010D9D8EE}" type="presOf" srcId="{00A2A719-DA5B-490B-B2CB-4998459D71C9}" destId="{B5CFC45C-1A91-4258-AD2E-AE6F0098A8BF}" srcOrd="0" destOrd="0" presId="urn:microsoft.com/office/officeart/2005/8/layout/lProcess1"/>
    <dgm:cxn modelId="{C02D6376-BF94-45DE-BAA6-91D1DBFEEA52}" type="presOf" srcId="{4F76A563-1FBA-4748-8DC4-E2CAFB9E5EE2}" destId="{B1F0F0C2-B6A7-4931-ADD4-5A8AA1149AB8}" srcOrd="0" destOrd="0" presId="urn:microsoft.com/office/officeart/2005/8/layout/lProcess1"/>
    <dgm:cxn modelId="{65EFCB8D-E7CE-4783-87B4-0DD045C57680}" srcId="{89557260-655A-4CC1-8C58-B0F81472FB5D}" destId="{9602F1E5-CAF0-4926-84B0-8BB60D504BF0}" srcOrd="1" destOrd="0" parTransId="{9A149025-B563-43BA-BB6D-F47BAAB1FD81}" sibTransId="{0F6ACC52-A1D5-4747-9145-41E13DB2390B}"/>
    <dgm:cxn modelId="{B515C6AA-35C1-4E37-9B1E-89357426A7BF}" type="presOf" srcId="{A88E8F15-8BA3-4F05-8C62-4FF29B734145}" destId="{E6760603-9C84-4139-ABB8-B0EE5B1599F7}" srcOrd="0" destOrd="0" presId="urn:microsoft.com/office/officeart/2005/8/layout/lProcess1"/>
    <dgm:cxn modelId="{88B4C00C-EADD-47C0-912F-E2849DAACB3A}" type="presOf" srcId="{DD04229C-E1BC-4F27-98FD-496C2EE181DA}" destId="{2F2D9092-C496-46B1-B108-613D77CE1B15}" srcOrd="0" destOrd="0" presId="urn:microsoft.com/office/officeart/2005/8/layout/lProcess1"/>
    <dgm:cxn modelId="{0A480013-3023-4513-9A57-20D16A591823}" type="presOf" srcId="{A654E890-F664-4D7B-89A7-F1D10EF68A7D}" destId="{17EAD635-F2F8-43AA-B9A8-DE5BBA46EA47}" srcOrd="0" destOrd="0" presId="urn:microsoft.com/office/officeart/2005/8/layout/lProcess1"/>
    <dgm:cxn modelId="{D8240F3C-5DAB-466F-9276-97452D5BC238}" type="presOf" srcId="{79109042-C65F-4D34-8C34-0A8D98D7BFE6}" destId="{A00F42FF-9EA4-498E-B50C-EDDC3D9BF471}" srcOrd="0" destOrd="0" presId="urn:microsoft.com/office/officeart/2005/8/layout/lProcess1"/>
    <dgm:cxn modelId="{37BC473A-EA3A-4BDD-B46D-86D97B0CDCE0}" type="presOf" srcId="{9D1FA518-E636-486E-9008-FC465C5E524B}" destId="{0CF70C17-F99B-4003-986F-ED7D3DD7974D}" srcOrd="0" destOrd="0" presId="urn:microsoft.com/office/officeart/2005/8/layout/lProcess1"/>
    <dgm:cxn modelId="{045972FD-67A1-44F1-B5F1-5990527F34D6}" type="presOf" srcId="{89557260-655A-4CC1-8C58-B0F81472FB5D}" destId="{27926B21-4EC1-4409-AF2D-AFA74EABB41D}" srcOrd="0" destOrd="0" presId="urn:microsoft.com/office/officeart/2005/8/layout/lProcess1"/>
    <dgm:cxn modelId="{653FA073-7134-4BEE-84C9-E1EB8DEF3CCA}" srcId="{AFEA26D1-2EFA-4C8F-BBC6-6A0CEE783B16}" destId="{75D3E1EA-F7D3-4616-A1C0-01F3E29E4F47}" srcOrd="2" destOrd="0" parTransId="{437E539E-430F-4EC8-9FE5-C4967D5FEBD3}" sibTransId="{33333DE6-9921-4B0C-940F-F22A5BFAA528}"/>
    <dgm:cxn modelId="{7EFE43A5-8798-4222-B244-C0CF72A063EE}" srcId="{89557260-655A-4CC1-8C58-B0F81472FB5D}" destId="{28CBAFF9-2639-424A-8CD9-4F6C2C9B724C}" srcOrd="9" destOrd="0" parTransId="{1A4652C2-45B5-4149-9CE4-F624B602EFC2}" sibTransId="{FA1AFE9B-C36C-4813-BC65-F0024786B462}"/>
    <dgm:cxn modelId="{030ED6AB-0F1C-4068-B641-5A7840805765}" srcId="{89557260-655A-4CC1-8C58-B0F81472FB5D}" destId="{C452D7A9-7B73-45C7-A847-F8732A03749F}" srcOrd="5" destOrd="0" parTransId="{F8631BCF-43D7-4188-BE05-832804700F51}" sibTransId="{081D33D7-454B-445A-BD1D-F9E4A5FF95BB}"/>
    <dgm:cxn modelId="{0E11F85C-13CD-4D02-9673-FAE493416F56}" srcId="{AFEA26D1-2EFA-4C8F-BBC6-6A0CEE783B16}" destId="{6809AB6C-A7AF-4B33-A741-BC7FD573F7EF}" srcOrd="10" destOrd="0" parTransId="{6C1D585C-D68D-478E-B2B2-42DA9B1DE402}" sibTransId="{83BE8475-A08D-493F-B3CB-1B24F68129C8}"/>
    <dgm:cxn modelId="{7820C201-E652-44A5-A2F0-C58FF26BCE93}" srcId="{38DAA3EC-F71A-4FA8-94A1-1BBF35E96D10}" destId="{396476BD-063A-459E-9296-DA10FCF070D2}" srcOrd="3" destOrd="0" parTransId="{191681BB-97F8-4D7D-9EA6-90B774200A01}" sibTransId="{BAE9376C-A336-449D-A603-D97F21982A64}"/>
    <dgm:cxn modelId="{91D5DAA9-6D5B-464F-9D1C-FE44FF8B7A46}" type="presOf" srcId="{85F48778-92B6-4F92-BFB4-4DD27F7F7A73}" destId="{008BF7E2-5943-4C42-A513-13D62E9D3864}" srcOrd="0" destOrd="0" presId="urn:microsoft.com/office/officeart/2005/8/layout/lProcess1"/>
    <dgm:cxn modelId="{6D6B3ED9-01CC-4E41-A89C-4934B0514657}" type="presOf" srcId="{2889B46A-267D-48AB-8716-0AF223D3F078}" destId="{81031D63-F2B2-497C-A9F4-8939922EAF84}" srcOrd="0" destOrd="0" presId="urn:microsoft.com/office/officeart/2005/8/layout/lProcess1"/>
    <dgm:cxn modelId="{747FF52B-C7D8-422D-A819-44C8E4A3A923}" srcId="{89557260-655A-4CC1-8C58-B0F81472FB5D}" destId="{C63F3CA3-8EDE-4A83-9B2F-2EEC3B923F46}" srcOrd="7" destOrd="0" parTransId="{10B8C7A6-EEA3-49FA-B25C-C9F7AB200578}" sibTransId="{80CD4220-1438-4F2E-81F9-45A90547226B}"/>
    <dgm:cxn modelId="{C6BB1E73-F792-4622-B645-7E60A66B0760}" type="presOf" srcId="{495D92E7-9679-4BBF-9C8A-1E9CC4999998}" destId="{2E7AAFE1-F61F-4D6B-9DB6-7F008F232D43}" srcOrd="0" destOrd="0" presId="urn:microsoft.com/office/officeart/2005/8/layout/lProcess1"/>
    <dgm:cxn modelId="{BBAAE84A-7818-491F-9CFB-FB909FCDF81C}" type="presOf" srcId="{C63F3CA3-8EDE-4A83-9B2F-2EEC3B923F46}" destId="{F3DAD3EB-AFC0-4205-BFF8-F8C56EEB295B}" srcOrd="0" destOrd="0" presId="urn:microsoft.com/office/officeart/2005/8/layout/lProcess1"/>
    <dgm:cxn modelId="{86A3924B-9605-4FDE-B91A-80B7BAC04AEC}" type="presOf" srcId="{1B4FE1F4-581D-4D16-BE18-CE871B8A28B5}" destId="{57CCB516-26EA-4A78-A45D-886E2DF39E75}" srcOrd="0" destOrd="0" presId="urn:microsoft.com/office/officeart/2005/8/layout/lProcess1"/>
    <dgm:cxn modelId="{B7355EA5-EC4F-40A6-8F35-E2D6D8A06D4E}" type="presOf" srcId="{E602CE55-BEFB-4785-9A30-0C9669BE410A}" destId="{D03C26F9-EF15-4C2B-84AF-61C4A24ECC81}" srcOrd="0" destOrd="0" presId="urn:microsoft.com/office/officeart/2005/8/layout/lProcess1"/>
    <dgm:cxn modelId="{949A552B-E417-4674-BD4D-EB24F77AB74E}" type="presOf" srcId="{1B127365-F6B8-4F30-9E57-7785FF96172B}" destId="{DF965FCF-CA4C-46D9-A269-866899B6A45D}" srcOrd="0" destOrd="0" presId="urn:microsoft.com/office/officeart/2005/8/layout/lProcess1"/>
    <dgm:cxn modelId="{06B26004-F79A-42A2-9731-124CD7D1C05F}" srcId="{AFEA26D1-2EFA-4C8F-BBC6-6A0CEE783B16}" destId="{3DD310A7-9962-4E8F-9459-04E559C95052}" srcOrd="1" destOrd="0" parTransId="{F30B6F58-87E6-4BCB-908B-D1C3DD9FBA38}" sibTransId="{3FB2C982-1401-4491-A141-C2EFB570DBF1}"/>
    <dgm:cxn modelId="{DF0D4C94-E979-4B98-8152-78A2E2EF49B5}" type="presOf" srcId="{6809AB6C-A7AF-4B33-A741-BC7FD573F7EF}" destId="{2D088D6B-9CEA-4A90-868E-A88AD594575B}" srcOrd="0" destOrd="0" presId="urn:microsoft.com/office/officeart/2005/8/layout/lProcess1"/>
    <dgm:cxn modelId="{EE50AF79-42B6-4A59-AFF9-ED6A7E1E50DA}" srcId="{89557260-655A-4CC1-8C58-B0F81472FB5D}" destId="{A58E2802-5A26-477D-958D-066ECCEC3257}" srcOrd="6" destOrd="0" parTransId="{32524C6B-422E-4D8A-A8CD-6F4FB493F144}" sibTransId="{231FF66D-30F6-48C0-9D92-97CC89046994}"/>
    <dgm:cxn modelId="{2EE062E0-BF54-4E91-8F72-9CDC8091ED30}" type="presOf" srcId="{515F418F-CE6A-48FB-8049-74CC5509F35D}" destId="{28232E69-8197-42CC-BC61-B8F587456E10}" srcOrd="0" destOrd="0" presId="urn:microsoft.com/office/officeart/2005/8/layout/lProcess1"/>
    <dgm:cxn modelId="{4326E14D-41E7-4627-9EA0-1526EECCBED6}" type="presOf" srcId="{8478BBCD-2951-4D1A-98CF-B9BA3F913898}" destId="{A3103196-9E4B-4A41-85C2-753174A8716C}" srcOrd="0" destOrd="0" presId="urn:microsoft.com/office/officeart/2005/8/layout/lProcess1"/>
    <dgm:cxn modelId="{A285F422-20E9-4B98-9415-3CB8DDE394CC}" type="presOf" srcId="{BBCEA26F-A55C-4FDA-8710-1ADBC2BD3433}" destId="{F0DB3FEB-2AF4-4AE4-84E1-048499F3F40F}" srcOrd="0" destOrd="0" presId="urn:microsoft.com/office/officeart/2005/8/layout/lProcess1"/>
    <dgm:cxn modelId="{1B2E87A7-93F4-44E7-A66C-6D505996067E}" type="presOf" srcId="{80CD4220-1438-4F2E-81F9-45A90547226B}" destId="{8A1B3F67-BEC5-4C1C-8783-6101803DA64B}" srcOrd="0" destOrd="0" presId="urn:microsoft.com/office/officeart/2005/8/layout/lProcess1"/>
    <dgm:cxn modelId="{118A0459-4451-4BA0-A796-8D5F1581365C}" type="presOf" srcId="{45068FB4-00F3-4C13-BB1D-8C80AD102AAD}" destId="{E227C432-B34F-4E78-936F-905A7E626AA6}" srcOrd="0" destOrd="0" presId="urn:microsoft.com/office/officeart/2005/8/layout/lProcess1"/>
    <dgm:cxn modelId="{902BD6C9-89CA-460D-A0D7-7124D9B6B0FA}" type="presOf" srcId="{9BAE7F50-7403-496C-A7E1-04702C70216F}" destId="{56F4619F-245C-4D82-8D68-A4105279486F}" srcOrd="0" destOrd="0" presId="urn:microsoft.com/office/officeart/2005/8/layout/lProcess1"/>
    <dgm:cxn modelId="{9716D815-DB9A-46FE-AE80-6B1E9313ABE4}" srcId="{38DAA3EC-F71A-4FA8-94A1-1BBF35E96D10}" destId="{89557260-655A-4CC1-8C58-B0F81472FB5D}" srcOrd="1" destOrd="0" parTransId="{43759F0F-D556-4061-A3C5-F31B9FF7A36F}" sibTransId="{8862470B-E484-4E44-BEBB-CA64D2F7F28C}"/>
    <dgm:cxn modelId="{CD0EB7B8-D04F-4CCC-9A9E-4F53D349226F}" srcId="{AFEA26D1-2EFA-4C8F-BBC6-6A0CEE783B16}" destId="{3E8287E3-B934-4B41-9432-8E8CFAC19D32}" srcOrd="11" destOrd="0" parTransId="{0262AA4D-4B9D-42D6-845D-D6BB17B014C2}" sibTransId="{B0D7FC20-682F-4BAC-84CF-2DF4FE630232}"/>
    <dgm:cxn modelId="{9B315C05-D432-4727-BCA8-1DE0E3DCC285}" type="presOf" srcId="{FCEE6ECB-E072-4B24-B830-7F40026ED77E}" destId="{17EEC36A-EE39-4C21-BE33-85D9E0ED40FC}" srcOrd="0" destOrd="0" presId="urn:microsoft.com/office/officeart/2005/8/layout/lProcess1"/>
    <dgm:cxn modelId="{EDD15C27-8873-404B-9563-E9E521CAAA65}" type="presOf" srcId="{231FF66D-30F6-48C0-9D92-97CC89046994}" destId="{FDD8E0DD-E20F-4097-9D82-03AF0924F9E1}" srcOrd="0" destOrd="0" presId="urn:microsoft.com/office/officeart/2005/8/layout/lProcess1"/>
    <dgm:cxn modelId="{3CDB79EA-C2F8-4995-876F-CF11D1437267}" type="presOf" srcId="{28CBAFF9-2639-424A-8CD9-4F6C2C9B724C}" destId="{7541DE43-93AC-4DF0-9B8C-3C522100BD78}" srcOrd="0" destOrd="0" presId="urn:microsoft.com/office/officeart/2005/8/layout/lProcess1"/>
    <dgm:cxn modelId="{DD00C4C4-625A-470E-9820-4A86886E7601}" srcId="{396476BD-063A-459E-9296-DA10FCF070D2}" destId="{D339DF47-6E89-43DB-9531-E2EA50D4C15F}" srcOrd="1" destOrd="0" parTransId="{4A47D667-83F2-4C72-8291-FA9F3CE765C7}" sibTransId="{FE91233E-AF9F-482A-86A1-7DC3575B22F1}"/>
    <dgm:cxn modelId="{EA152F58-00AB-4CB7-B8AC-B25D45D017F9}" srcId="{89557260-655A-4CC1-8C58-B0F81472FB5D}" destId="{8478BBCD-2951-4D1A-98CF-B9BA3F913898}" srcOrd="3" destOrd="0" parTransId="{F0C483F2-257F-4AC1-8B63-BC54CE598ABB}" sibTransId="{80FC8076-923A-4023-94A1-5A8252595783}"/>
    <dgm:cxn modelId="{6F41DE59-9F7E-4902-88C1-FF936C26B305}" type="presOf" srcId="{3FB2C982-1401-4491-A141-C2EFB570DBF1}" destId="{48A151D3-033B-4180-83B6-C53ABC2D845B}" srcOrd="0" destOrd="0" presId="urn:microsoft.com/office/officeart/2005/8/layout/lProcess1"/>
    <dgm:cxn modelId="{71FFD9DC-D2E3-496C-86B0-2F8EC2B78FBC}" type="presOf" srcId="{C452D7A9-7B73-45C7-A847-F8732A03749F}" destId="{CFB13340-F554-4F62-B0F6-36468F259597}" srcOrd="0" destOrd="0" presId="urn:microsoft.com/office/officeart/2005/8/layout/lProcess1"/>
    <dgm:cxn modelId="{DC21FC88-8DC3-4A8A-9C1C-AB51B792AFD0}" type="presOf" srcId="{139826F8-21AF-4297-A101-54FD5F12FA33}" destId="{57037AB1-479C-403A-8C3D-1705CB37FE25}" srcOrd="0" destOrd="0" presId="urn:microsoft.com/office/officeart/2005/8/layout/lProcess1"/>
    <dgm:cxn modelId="{AB772DA6-A5E2-4041-A0D5-0F3BBA8ACABC}" type="presOf" srcId="{61CCF142-3C29-44FF-AF13-CD5831996E65}" destId="{FDE54608-6E84-4697-BC70-9E004FBFE660}" srcOrd="0" destOrd="0" presId="urn:microsoft.com/office/officeart/2005/8/layout/lProcess1"/>
    <dgm:cxn modelId="{C0D4A4AE-BE10-4AC1-B3E6-F5FDC57F58E6}" srcId="{AFEA26D1-2EFA-4C8F-BBC6-6A0CEE783B16}" destId="{61CCF142-3C29-44FF-AF13-CD5831996E65}" srcOrd="6" destOrd="0" parTransId="{D24DD42E-B959-4B1E-BFDA-47826F3EDAE6}" sibTransId="{E8452C31-C498-4756-8A94-679BD784C83A}"/>
    <dgm:cxn modelId="{E1C7EFFD-08AC-4B32-8EA7-824DF0D498D8}" type="presOf" srcId="{38DAA3EC-F71A-4FA8-94A1-1BBF35E96D10}" destId="{FAB236BA-AD08-4DCE-8C3E-8D1EF515C56C}" srcOrd="0" destOrd="0" presId="urn:microsoft.com/office/officeart/2005/8/layout/lProcess1"/>
    <dgm:cxn modelId="{C5C6307C-F65E-4741-88B1-F3BD5ABB1EF5}" type="presOf" srcId="{170E4B01-B16B-4023-A2FE-BD46F37852B6}" destId="{A8E76FB9-7E6E-4F76-AFD0-29E37E708FAA}" srcOrd="0" destOrd="0" presId="urn:microsoft.com/office/officeart/2005/8/layout/lProcess1"/>
    <dgm:cxn modelId="{A9C13C69-A7BD-422B-8B50-3DA730CED44B}" type="presOf" srcId="{AF2727FE-39D3-4173-A6CD-5952AE2EE6F8}" destId="{0E910C02-79A4-48AB-9F9D-7BDE78FAA68D}" srcOrd="0" destOrd="0" presId="urn:microsoft.com/office/officeart/2005/8/layout/lProcess1"/>
    <dgm:cxn modelId="{6FB2A6CD-82DA-40D4-B085-ACB8841F823A}" type="presOf" srcId="{33333DE6-9921-4B0C-940F-F22A5BFAA528}" destId="{6E9C0546-A226-40A2-BD61-BB86C875A66E}" srcOrd="0" destOrd="0" presId="urn:microsoft.com/office/officeart/2005/8/layout/lProcess1"/>
    <dgm:cxn modelId="{C7A1FD97-1FB6-4E2A-9328-50C7D877B951}" srcId="{FCEE6ECB-E072-4B24-B830-7F40026ED77E}" destId="{4F76A563-1FBA-4748-8DC4-E2CAFB9E5EE2}" srcOrd="4" destOrd="0" parTransId="{E5919562-2094-428C-A3BA-D86220404E0C}" sibTransId="{AC1F93D9-B7A0-4AED-A4FC-509880BD36A4}"/>
    <dgm:cxn modelId="{D815BB77-B0FA-400B-88D4-7D7911387969}" type="presOf" srcId="{D04CB0BE-D558-4827-915E-CB857818B4F8}" destId="{173C3F01-3843-45AA-9379-F8857C88E49A}" srcOrd="0" destOrd="0" presId="urn:microsoft.com/office/officeart/2005/8/layout/lProcess1"/>
    <dgm:cxn modelId="{7EEF5310-4CC4-4459-8B5B-57D088F5B6D5}" type="presOf" srcId="{810E4DF1-EB32-4B76-95FA-6A3671A86368}" destId="{43C84744-2C41-4DF5-8467-62E8045F9D49}" srcOrd="0" destOrd="0" presId="urn:microsoft.com/office/officeart/2005/8/layout/lProcess1"/>
    <dgm:cxn modelId="{CEF9BC70-A3F9-42A9-A47F-FB70A45BEB10}" srcId="{38DAA3EC-F71A-4FA8-94A1-1BBF35E96D10}" destId="{AFEA26D1-2EFA-4C8F-BBC6-6A0CEE783B16}" srcOrd="0" destOrd="0" parTransId="{DBBB3532-F2C7-4316-BD2E-BBBC9099C3A1}" sibTransId="{9B51CC16-39F1-4279-AF85-2CC08A0B307B}"/>
    <dgm:cxn modelId="{EA1EF99C-0C25-40FE-83E5-71BC0C7933BC}" srcId="{AFEA26D1-2EFA-4C8F-BBC6-6A0CEE783B16}" destId="{07FF968D-4A80-44F5-A3CD-FC679E17A9F3}" srcOrd="4" destOrd="0" parTransId="{6797AA68-AEEB-4E50-B083-5B440A1DE529}" sibTransId="{F9FF4CB4-754F-47E0-A03D-FCD3A337E4D9}"/>
    <dgm:cxn modelId="{4924A1D8-CF88-4B5C-A4C8-67926DD7A24A}" type="presOf" srcId="{80FC8076-923A-4023-94A1-5A8252595783}" destId="{472D5A90-758A-48D1-9347-918DC3199C91}" srcOrd="0" destOrd="0" presId="urn:microsoft.com/office/officeart/2005/8/layout/lProcess1"/>
    <dgm:cxn modelId="{F1A1FFE4-A8F5-4BA9-B6BD-1D704F89BB8F}" type="presOf" srcId="{396476BD-063A-459E-9296-DA10FCF070D2}" destId="{B9D5BB33-C6E9-44EB-8F3A-60AD96C23099}" srcOrd="0" destOrd="0" presId="urn:microsoft.com/office/officeart/2005/8/layout/lProcess1"/>
    <dgm:cxn modelId="{BF17E9BA-DAAE-43B9-AE62-E0932ACC87D2}" type="presOf" srcId="{D339DF47-6E89-43DB-9531-E2EA50D4C15F}" destId="{8F38061F-7A13-42D2-AE6D-F4443A4EBCA6}" srcOrd="0" destOrd="0" presId="urn:microsoft.com/office/officeart/2005/8/layout/lProcess1"/>
    <dgm:cxn modelId="{79549EA0-6B38-4C9B-BFD2-3773291D550C}" type="presOf" srcId="{07FF968D-4A80-44F5-A3CD-FC679E17A9F3}" destId="{B91DBE21-FF40-47CA-AEA9-9E0B7175046E}" srcOrd="0" destOrd="0" presId="urn:microsoft.com/office/officeart/2005/8/layout/lProcess1"/>
    <dgm:cxn modelId="{894E72F6-F5F7-4994-A203-3CE24BA3D5C1}" srcId="{AFEA26D1-2EFA-4C8F-BBC6-6A0CEE783B16}" destId="{139826F8-21AF-4297-A101-54FD5F12FA33}" srcOrd="7" destOrd="0" parTransId="{928E12A2-0C5A-4866-9821-F18203B225F5}" sibTransId="{3EFFDFF1-C0D9-4AC6-8EFE-24EF6063438F}"/>
    <dgm:cxn modelId="{FF3BAA88-F822-4C63-9476-FD4011F7EB2D}" srcId="{AFEA26D1-2EFA-4C8F-BBC6-6A0CEE783B16}" destId="{4478FD83-BF02-473C-BDA0-649D15751DE2}" srcOrd="8" destOrd="0" parTransId="{C4D1946C-F3AD-417E-99FE-E0D4D4CC32B4}" sibTransId="{C45B36A2-82C5-43F1-AA67-F88C1D3418AF}"/>
    <dgm:cxn modelId="{367072A4-983B-40A5-BD58-4722B3C6E049}" type="presOf" srcId="{F9FF4CB4-754F-47E0-A03D-FCD3A337E4D9}" destId="{CCE4D36E-8A54-4EA3-94BE-D0048F3F4A2E}" srcOrd="0" destOrd="0" presId="urn:microsoft.com/office/officeart/2005/8/layout/lProcess1"/>
    <dgm:cxn modelId="{2B4483AF-6ED7-47CE-BBB8-52D307B2B157}" srcId="{396476BD-063A-459E-9296-DA10FCF070D2}" destId="{1B4FE1F4-581D-4D16-BE18-CE871B8A28B5}" srcOrd="0" destOrd="0" parTransId="{F3F31B95-A4AF-46F5-84C1-799F735A3292}" sibTransId="{170E4B01-B16B-4023-A2FE-BD46F37852B6}"/>
    <dgm:cxn modelId="{5D0BCAE3-0211-4A6B-889D-CF63B883AD70}" srcId="{89557260-655A-4CC1-8C58-B0F81472FB5D}" destId="{CABEE6E8-A5C8-4053-A001-337C3C5A4B40}" srcOrd="4" destOrd="0" parTransId="{6E19356A-06A4-4D2D-80A6-5E932F6ABC57}" sibTransId="{9AE2BFBF-422D-4A15-BAE9-3FBFCB964538}"/>
    <dgm:cxn modelId="{8A5541EC-AAE7-4F2B-9D1E-F2524BE89760}" type="presOf" srcId="{309D0C70-8216-41EC-A848-AB6F49D64E28}" destId="{2D8F6ADE-38B2-4C39-A05B-81EA1B0D7F76}" srcOrd="0" destOrd="0" presId="urn:microsoft.com/office/officeart/2005/8/layout/lProcess1"/>
    <dgm:cxn modelId="{CFE60FBD-BE10-4813-A6B7-2468ADB7E6EE}" type="presOf" srcId="{83BE8475-A08D-493F-B3CB-1B24F68129C8}" destId="{BBD09762-3F53-4CA2-9E97-76AEB531F4C7}" srcOrd="0" destOrd="0" presId="urn:microsoft.com/office/officeart/2005/8/layout/lProcess1"/>
    <dgm:cxn modelId="{74AB1418-3B5C-43CB-86A0-2071AECF07B0}" srcId="{AFEA26D1-2EFA-4C8F-BBC6-6A0CEE783B16}" destId="{1B127365-F6B8-4F30-9E57-7785FF96172B}" srcOrd="3" destOrd="0" parTransId="{5AB7D3C0-25E8-4769-933F-20E7A812B4E0}" sibTransId="{AF2727FE-39D3-4173-A6CD-5952AE2EE6F8}"/>
    <dgm:cxn modelId="{14F308D1-5245-46E6-9CB3-9C5F082D4FA7}" srcId="{89557260-655A-4CC1-8C58-B0F81472FB5D}" destId="{00A2A719-DA5B-490B-B2CB-4998459D71C9}" srcOrd="0" destOrd="0" parTransId="{495D92E7-9679-4BBF-9C8A-1E9CC4999998}" sibTransId="{BBCEA26F-A55C-4FDA-8710-1ADBC2BD3433}"/>
    <dgm:cxn modelId="{7CBD74B7-819C-48E3-865D-29E647B9631A}" srcId="{38DAA3EC-F71A-4FA8-94A1-1BBF35E96D10}" destId="{FCEE6ECB-E072-4B24-B830-7F40026ED77E}" srcOrd="2" destOrd="0" parTransId="{0D59254A-1D48-43EF-BF8A-365973D23E02}" sibTransId="{FA93A23F-66B9-46C5-BEB3-DC356260F400}"/>
    <dgm:cxn modelId="{EDA5C239-A0C7-4ED7-B942-04C098669059}" srcId="{89557260-655A-4CC1-8C58-B0F81472FB5D}" destId="{79109042-C65F-4D34-8C34-0A8D98D7BFE6}" srcOrd="2" destOrd="0" parTransId="{69D8BEDF-23B0-4940-AB3A-FFBC5394DE23}" sibTransId="{DD04229C-E1BC-4F27-98FD-496C2EE181DA}"/>
    <dgm:cxn modelId="{12142A36-D5B0-42D3-A44B-E3291552923A}" srcId="{FCEE6ECB-E072-4B24-B830-7F40026ED77E}" destId="{779A0D8F-778A-47EA-8129-604F5B3686BD}" srcOrd="0" destOrd="0" parTransId="{A88E8F15-8BA3-4F05-8C62-4FF29B734145}" sibTransId="{810E4DF1-EB32-4B76-95FA-6A3671A86368}"/>
    <dgm:cxn modelId="{11C78E70-ED95-4B56-B560-0386894874F8}" srcId="{FCEE6ECB-E072-4B24-B830-7F40026ED77E}" destId="{309D0C70-8216-41EC-A848-AB6F49D64E28}" srcOrd="3" destOrd="0" parTransId="{60BA58EE-FC87-4E45-BB02-7E2216015517}" sibTransId="{1FA630B3-C516-441C-9694-068E44811689}"/>
    <dgm:cxn modelId="{66023A02-BB12-4CE1-B179-3BDE55EFDFBC}" srcId="{FCEE6ECB-E072-4B24-B830-7F40026ED77E}" destId="{FDEBFE9B-BB35-4D60-9447-850A175F556F}" srcOrd="1" destOrd="0" parTransId="{BA312FCC-B26C-4276-B133-176D1EABBE4F}" sibTransId="{76DADF3E-1A17-488D-AA64-97E29C656659}"/>
    <dgm:cxn modelId="{9F4CB846-EBA5-4903-8578-702270F23D3C}" type="presOf" srcId="{3EFFDFF1-C0D9-4AC6-8EFE-24EF6063438F}" destId="{3F80171E-A573-4761-BA56-0A2D63D8C7BC}" srcOrd="0" destOrd="0" presId="urn:microsoft.com/office/officeart/2005/8/layout/lProcess1"/>
    <dgm:cxn modelId="{A5272404-8161-43D4-BD4F-595C2823C441}" type="presOf" srcId="{AFEA26D1-2EFA-4C8F-BBC6-6A0CEE783B16}" destId="{B2B68741-066F-4649-9F2B-EB64246AF2A7}" srcOrd="0" destOrd="0" presId="urn:microsoft.com/office/officeart/2005/8/layout/lProcess1"/>
    <dgm:cxn modelId="{EEA5BDD1-70AF-455C-B39C-C984F7ADCEF7}" srcId="{89557260-655A-4CC1-8C58-B0F81472FB5D}" destId="{45068FB4-00F3-4C13-BB1D-8C80AD102AAD}" srcOrd="8" destOrd="0" parTransId="{AFF3A56D-3619-4510-A39B-9E1DD6BCE488}" sibTransId="{2509FB88-112D-4AA5-BD58-CFCD8BE716E5}"/>
    <dgm:cxn modelId="{90D7070C-DEC4-4539-B284-CAF27E5A9F4B}" type="presOf" srcId="{A58E2802-5A26-477D-958D-066ECCEC3257}" destId="{D6D66917-7B0F-48F7-8A85-CF3BBC3C803E}" srcOrd="0" destOrd="0" presId="urn:microsoft.com/office/officeart/2005/8/layout/lProcess1"/>
    <dgm:cxn modelId="{05248228-DC82-4FF9-8D4E-52FE6710B424}" type="presOf" srcId="{A3E1EBA0-D452-4053-A1CE-E37987213731}" destId="{48DD7389-FA1B-44B2-9E03-6C635456D4CA}" srcOrd="0" destOrd="0" presId="urn:microsoft.com/office/officeart/2005/8/layout/lProcess1"/>
    <dgm:cxn modelId="{8892F267-659C-4CB9-BA8A-EC7B34862EBE}" type="presOf" srcId="{4478FD83-BF02-473C-BDA0-649D15751DE2}" destId="{0D6CEE27-191A-412E-9B9D-24D7AD8AF829}" srcOrd="0" destOrd="0" presId="urn:microsoft.com/office/officeart/2005/8/layout/lProcess1"/>
    <dgm:cxn modelId="{EA3A9BFD-93D8-48B0-B271-065DEBCDF4BC}" type="presOf" srcId="{3E8287E3-B934-4B41-9432-8E8CFAC19D32}" destId="{6F91E95D-21CF-4E98-8881-017DF3D752E6}" srcOrd="0" destOrd="0" presId="urn:microsoft.com/office/officeart/2005/8/layout/lProcess1"/>
    <dgm:cxn modelId="{A2F9F272-C575-449D-8A1B-ED17BA171606}" srcId="{396476BD-063A-459E-9296-DA10FCF070D2}" destId="{D04CB0BE-D558-4827-915E-CB857818B4F8}" srcOrd="2" destOrd="0" parTransId="{3801A42B-0EB2-4845-AF4E-5E3C8C97A8EB}" sibTransId="{85F48778-92B6-4F92-BFB4-4DD27F7F7A73}"/>
    <dgm:cxn modelId="{1C0AAD40-3ED3-4CC8-A5F1-9704521A9F0E}" type="presOf" srcId="{1FA630B3-C516-441C-9694-068E44811689}" destId="{EB772F06-722C-471E-8C59-2795F57AB6E6}" srcOrd="0" destOrd="0" presId="urn:microsoft.com/office/officeart/2005/8/layout/lProcess1"/>
    <dgm:cxn modelId="{D3CEF36A-FD3C-4437-B6B7-805316587078}" type="presParOf" srcId="{FAB236BA-AD08-4DCE-8C3E-8D1EF515C56C}" destId="{55DA546B-5484-4B35-A3CE-7DF76B0E2856}" srcOrd="0" destOrd="0" presId="urn:microsoft.com/office/officeart/2005/8/layout/lProcess1"/>
    <dgm:cxn modelId="{70663C95-5EB5-4E25-AA41-2A6EFD0A1A34}" type="presParOf" srcId="{55DA546B-5484-4B35-A3CE-7DF76B0E2856}" destId="{B2B68741-066F-4649-9F2B-EB64246AF2A7}" srcOrd="0" destOrd="0" presId="urn:microsoft.com/office/officeart/2005/8/layout/lProcess1"/>
    <dgm:cxn modelId="{7DAAD6BA-D568-4186-954F-8868BC3C9C1A}" type="presParOf" srcId="{55DA546B-5484-4B35-A3CE-7DF76B0E2856}" destId="{56F4619F-245C-4D82-8D68-A4105279486F}" srcOrd="1" destOrd="0" presId="urn:microsoft.com/office/officeart/2005/8/layout/lProcess1"/>
    <dgm:cxn modelId="{774C1575-43EB-48A8-8915-5E5C08F82A5A}" type="presParOf" srcId="{55DA546B-5484-4B35-A3CE-7DF76B0E2856}" destId="{D03C26F9-EF15-4C2B-84AF-61C4A24ECC81}" srcOrd="2" destOrd="0" presId="urn:microsoft.com/office/officeart/2005/8/layout/lProcess1"/>
    <dgm:cxn modelId="{612E1F9B-1246-4697-BA2F-43A9B28EBD57}" type="presParOf" srcId="{55DA546B-5484-4B35-A3CE-7DF76B0E2856}" destId="{17EAD635-F2F8-43AA-B9A8-DE5BBA46EA47}" srcOrd="3" destOrd="0" presId="urn:microsoft.com/office/officeart/2005/8/layout/lProcess1"/>
    <dgm:cxn modelId="{52AF03B9-3F3B-4BF5-9CE0-7712E74A6276}" type="presParOf" srcId="{55DA546B-5484-4B35-A3CE-7DF76B0E2856}" destId="{680D2761-A5D6-4EB3-B094-5421627DCDF7}" srcOrd="4" destOrd="0" presId="urn:microsoft.com/office/officeart/2005/8/layout/lProcess1"/>
    <dgm:cxn modelId="{ACAD5D41-95CD-4E7F-B5C5-38559B75DF5E}" type="presParOf" srcId="{55DA546B-5484-4B35-A3CE-7DF76B0E2856}" destId="{48A151D3-033B-4180-83B6-C53ABC2D845B}" srcOrd="5" destOrd="0" presId="urn:microsoft.com/office/officeart/2005/8/layout/lProcess1"/>
    <dgm:cxn modelId="{BB60A119-4AF8-46CA-8582-BDD6AE1A954F}" type="presParOf" srcId="{55DA546B-5484-4B35-A3CE-7DF76B0E2856}" destId="{04C12FC5-B937-4CED-A32A-B9068B5BDB47}" srcOrd="6" destOrd="0" presId="urn:microsoft.com/office/officeart/2005/8/layout/lProcess1"/>
    <dgm:cxn modelId="{001E46A6-03F3-4A72-8E83-EB0645EC853F}" type="presParOf" srcId="{55DA546B-5484-4B35-A3CE-7DF76B0E2856}" destId="{6E9C0546-A226-40A2-BD61-BB86C875A66E}" srcOrd="7" destOrd="0" presId="urn:microsoft.com/office/officeart/2005/8/layout/lProcess1"/>
    <dgm:cxn modelId="{5224A9FC-1577-4490-84B4-B4FA04A4BF20}" type="presParOf" srcId="{55DA546B-5484-4B35-A3CE-7DF76B0E2856}" destId="{DF965FCF-CA4C-46D9-A269-866899B6A45D}" srcOrd="8" destOrd="0" presId="urn:microsoft.com/office/officeart/2005/8/layout/lProcess1"/>
    <dgm:cxn modelId="{FF41D649-0DF2-42A1-AEA9-D1983E55C977}" type="presParOf" srcId="{55DA546B-5484-4B35-A3CE-7DF76B0E2856}" destId="{0E910C02-79A4-48AB-9F9D-7BDE78FAA68D}" srcOrd="9" destOrd="0" presId="urn:microsoft.com/office/officeart/2005/8/layout/lProcess1"/>
    <dgm:cxn modelId="{EE1FCA27-7D7B-44A1-AF1C-15E909605679}" type="presParOf" srcId="{55DA546B-5484-4B35-A3CE-7DF76B0E2856}" destId="{B91DBE21-FF40-47CA-AEA9-9E0B7175046E}" srcOrd="10" destOrd="0" presId="urn:microsoft.com/office/officeart/2005/8/layout/lProcess1"/>
    <dgm:cxn modelId="{3564FDA8-4B41-45B9-A7D4-C4A3B647200F}" type="presParOf" srcId="{55DA546B-5484-4B35-A3CE-7DF76B0E2856}" destId="{CCE4D36E-8A54-4EA3-94BE-D0048F3F4A2E}" srcOrd="11" destOrd="0" presId="urn:microsoft.com/office/officeart/2005/8/layout/lProcess1"/>
    <dgm:cxn modelId="{C54D1196-F0DA-48D0-A6D9-D62D48328D7F}" type="presParOf" srcId="{55DA546B-5484-4B35-A3CE-7DF76B0E2856}" destId="{B88586EE-5B7B-49DF-91C0-DD3C0E3B2328}" srcOrd="12" destOrd="0" presId="urn:microsoft.com/office/officeart/2005/8/layout/lProcess1"/>
    <dgm:cxn modelId="{BC6F08DE-BDA0-4486-872C-A0B711FB72A1}" type="presParOf" srcId="{55DA546B-5484-4B35-A3CE-7DF76B0E2856}" destId="{0CF70C17-F99B-4003-986F-ED7D3DD7974D}" srcOrd="13" destOrd="0" presId="urn:microsoft.com/office/officeart/2005/8/layout/lProcess1"/>
    <dgm:cxn modelId="{01787211-0F5E-45C3-B686-E398905224EB}" type="presParOf" srcId="{55DA546B-5484-4B35-A3CE-7DF76B0E2856}" destId="{FDE54608-6E84-4697-BC70-9E004FBFE660}" srcOrd="14" destOrd="0" presId="urn:microsoft.com/office/officeart/2005/8/layout/lProcess1"/>
    <dgm:cxn modelId="{B2E3F056-82EE-4DCD-977F-2E664C5F037E}" type="presParOf" srcId="{55DA546B-5484-4B35-A3CE-7DF76B0E2856}" destId="{EA3EA5F4-23AA-4C73-A2ED-F18B96831D6A}" srcOrd="15" destOrd="0" presId="urn:microsoft.com/office/officeart/2005/8/layout/lProcess1"/>
    <dgm:cxn modelId="{2AC7A44C-EBE4-4F80-B1BE-8553DF9B157D}" type="presParOf" srcId="{55DA546B-5484-4B35-A3CE-7DF76B0E2856}" destId="{57037AB1-479C-403A-8C3D-1705CB37FE25}" srcOrd="16" destOrd="0" presId="urn:microsoft.com/office/officeart/2005/8/layout/lProcess1"/>
    <dgm:cxn modelId="{F174AC0E-CFC6-4EA0-94B5-1D7CC30FE0D6}" type="presParOf" srcId="{55DA546B-5484-4B35-A3CE-7DF76B0E2856}" destId="{3F80171E-A573-4761-BA56-0A2D63D8C7BC}" srcOrd="17" destOrd="0" presId="urn:microsoft.com/office/officeart/2005/8/layout/lProcess1"/>
    <dgm:cxn modelId="{8907CACC-22ED-4DDC-B0BD-AE1FB70269C1}" type="presParOf" srcId="{55DA546B-5484-4B35-A3CE-7DF76B0E2856}" destId="{0D6CEE27-191A-412E-9B9D-24D7AD8AF829}" srcOrd="18" destOrd="0" presId="urn:microsoft.com/office/officeart/2005/8/layout/lProcess1"/>
    <dgm:cxn modelId="{B241E2E8-0C1F-424F-89BE-02CD030A13A7}" type="presParOf" srcId="{55DA546B-5484-4B35-A3CE-7DF76B0E2856}" destId="{143C2629-04F6-41EB-93BE-87317A1D0A7F}" srcOrd="19" destOrd="0" presId="urn:microsoft.com/office/officeart/2005/8/layout/lProcess1"/>
    <dgm:cxn modelId="{86B171C6-AE75-404C-8890-E5FCB8371E31}" type="presParOf" srcId="{55DA546B-5484-4B35-A3CE-7DF76B0E2856}" destId="{48DD7389-FA1B-44B2-9E03-6C635456D4CA}" srcOrd="20" destOrd="0" presId="urn:microsoft.com/office/officeart/2005/8/layout/lProcess1"/>
    <dgm:cxn modelId="{15565C4A-EC45-4E46-9EE7-A46B974151CB}" type="presParOf" srcId="{55DA546B-5484-4B35-A3CE-7DF76B0E2856}" destId="{6FBE2F23-63F4-49D9-AF17-6139527CC705}" srcOrd="21" destOrd="0" presId="urn:microsoft.com/office/officeart/2005/8/layout/lProcess1"/>
    <dgm:cxn modelId="{062F29C5-33D0-42AA-A9D9-60A1FA1DC7D2}" type="presParOf" srcId="{55DA546B-5484-4B35-A3CE-7DF76B0E2856}" destId="{2D088D6B-9CEA-4A90-868E-A88AD594575B}" srcOrd="22" destOrd="0" presId="urn:microsoft.com/office/officeart/2005/8/layout/lProcess1"/>
    <dgm:cxn modelId="{A2128448-D74F-48D6-ABE5-4E9D4C0E8E3F}" type="presParOf" srcId="{55DA546B-5484-4B35-A3CE-7DF76B0E2856}" destId="{BBD09762-3F53-4CA2-9E97-76AEB531F4C7}" srcOrd="23" destOrd="0" presId="urn:microsoft.com/office/officeart/2005/8/layout/lProcess1"/>
    <dgm:cxn modelId="{8EA4D290-808E-4E08-92BF-D1F8C3BB45C3}" type="presParOf" srcId="{55DA546B-5484-4B35-A3CE-7DF76B0E2856}" destId="{6F91E95D-21CF-4E98-8881-017DF3D752E6}" srcOrd="24" destOrd="0" presId="urn:microsoft.com/office/officeart/2005/8/layout/lProcess1"/>
    <dgm:cxn modelId="{4610E80C-F82D-47BA-B649-E1F8CDE1D60E}" type="presParOf" srcId="{FAB236BA-AD08-4DCE-8C3E-8D1EF515C56C}" destId="{4BFA54C5-85E0-4BA2-A0D3-B9FF36180EEF}" srcOrd="1" destOrd="0" presId="urn:microsoft.com/office/officeart/2005/8/layout/lProcess1"/>
    <dgm:cxn modelId="{840D0662-B8F3-4FF5-AB2F-1E6C12E24617}" type="presParOf" srcId="{FAB236BA-AD08-4DCE-8C3E-8D1EF515C56C}" destId="{12E9E771-DF3B-4935-8BC4-C82E95985A57}" srcOrd="2" destOrd="0" presId="urn:microsoft.com/office/officeart/2005/8/layout/lProcess1"/>
    <dgm:cxn modelId="{7CDB1B86-DDCC-45E3-8E5B-0848FFC5B68B}" type="presParOf" srcId="{12E9E771-DF3B-4935-8BC4-C82E95985A57}" destId="{27926B21-4EC1-4409-AF2D-AFA74EABB41D}" srcOrd="0" destOrd="0" presId="urn:microsoft.com/office/officeart/2005/8/layout/lProcess1"/>
    <dgm:cxn modelId="{8F6A8E65-97DA-4265-9C0D-4AAB242DE92D}" type="presParOf" srcId="{12E9E771-DF3B-4935-8BC4-C82E95985A57}" destId="{2E7AAFE1-F61F-4D6B-9DB6-7F008F232D43}" srcOrd="1" destOrd="0" presId="urn:microsoft.com/office/officeart/2005/8/layout/lProcess1"/>
    <dgm:cxn modelId="{2A1DAED4-EDE7-4116-913C-70A2F7824FB4}" type="presParOf" srcId="{12E9E771-DF3B-4935-8BC4-C82E95985A57}" destId="{B5CFC45C-1A91-4258-AD2E-AE6F0098A8BF}" srcOrd="2" destOrd="0" presId="urn:microsoft.com/office/officeart/2005/8/layout/lProcess1"/>
    <dgm:cxn modelId="{BE3E4122-261B-4563-BC16-31C1F1B6E959}" type="presParOf" srcId="{12E9E771-DF3B-4935-8BC4-C82E95985A57}" destId="{F0DB3FEB-2AF4-4AE4-84E1-048499F3F40F}" srcOrd="3" destOrd="0" presId="urn:microsoft.com/office/officeart/2005/8/layout/lProcess1"/>
    <dgm:cxn modelId="{8858F507-4DB1-4C63-8871-D6D294CB2EDE}" type="presParOf" srcId="{12E9E771-DF3B-4935-8BC4-C82E95985A57}" destId="{A52FF29C-5FCE-46D5-A10E-528D537AD299}" srcOrd="4" destOrd="0" presId="urn:microsoft.com/office/officeart/2005/8/layout/lProcess1"/>
    <dgm:cxn modelId="{4731058B-B384-4AAC-9850-033E339AD142}" type="presParOf" srcId="{12E9E771-DF3B-4935-8BC4-C82E95985A57}" destId="{45A66DBE-F925-4F94-96AC-A3DA67B6CF22}" srcOrd="5" destOrd="0" presId="urn:microsoft.com/office/officeart/2005/8/layout/lProcess1"/>
    <dgm:cxn modelId="{093338BD-290B-4D8C-A2B3-DBD84D8DF40E}" type="presParOf" srcId="{12E9E771-DF3B-4935-8BC4-C82E95985A57}" destId="{A00F42FF-9EA4-498E-B50C-EDDC3D9BF471}" srcOrd="6" destOrd="0" presId="urn:microsoft.com/office/officeart/2005/8/layout/lProcess1"/>
    <dgm:cxn modelId="{1580B823-3F68-4834-A9C0-E0CE3787DA53}" type="presParOf" srcId="{12E9E771-DF3B-4935-8BC4-C82E95985A57}" destId="{2F2D9092-C496-46B1-B108-613D77CE1B15}" srcOrd="7" destOrd="0" presId="urn:microsoft.com/office/officeart/2005/8/layout/lProcess1"/>
    <dgm:cxn modelId="{795E7423-A11C-4ED4-8591-AFAA087428C8}" type="presParOf" srcId="{12E9E771-DF3B-4935-8BC4-C82E95985A57}" destId="{A3103196-9E4B-4A41-85C2-753174A8716C}" srcOrd="8" destOrd="0" presId="urn:microsoft.com/office/officeart/2005/8/layout/lProcess1"/>
    <dgm:cxn modelId="{AF8481DE-1D1D-4BC7-B2D0-18E0CEEFDF18}" type="presParOf" srcId="{12E9E771-DF3B-4935-8BC4-C82E95985A57}" destId="{472D5A90-758A-48D1-9347-918DC3199C91}" srcOrd="9" destOrd="0" presId="urn:microsoft.com/office/officeart/2005/8/layout/lProcess1"/>
    <dgm:cxn modelId="{FCD24C43-5CD0-46A0-9D91-F2CCE53B20AB}" type="presParOf" srcId="{12E9E771-DF3B-4935-8BC4-C82E95985A57}" destId="{E96C97BD-FDF1-4078-925D-7B304F6BE9A0}" srcOrd="10" destOrd="0" presId="urn:microsoft.com/office/officeart/2005/8/layout/lProcess1"/>
    <dgm:cxn modelId="{5287B7B0-964F-4695-A24D-FB73E0AF5637}" type="presParOf" srcId="{12E9E771-DF3B-4935-8BC4-C82E95985A57}" destId="{A6757E94-7878-43A8-AAF7-ECEBB358A1EE}" srcOrd="11" destOrd="0" presId="urn:microsoft.com/office/officeart/2005/8/layout/lProcess1"/>
    <dgm:cxn modelId="{9A665DAC-E6AC-4ADD-BC47-EF0159C57CD1}" type="presParOf" srcId="{12E9E771-DF3B-4935-8BC4-C82E95985A57}" destId="{CFB13340-F554-4F62-B0F6-36468F259597}" srcOrd="12" destOrd="0" presId="urn:microsoft.com/office/officeart/2005/8/layout/lProcess1"/>
    <dgm:cxn modelId="{BB9F7042-8FF7-423B-94FB-398B290A18B1}" type="presParOf" srcId="{12E9E771-DF3B-4935-8BC4-C82E95985A57}" destId="{16B516CB-9F4B-4FF0-ACF8-36372AD2E3C4}" srcOrd="13" destOrd="0" presId="urn:microsoft.com/office/officeart/2005/8/layout/lProcess1"/>
    <dgm:cxn modelId="{3EE40603-8666-4059-BCCB-7036F7005637}" type="presParOf" srcId="{12E9E771-DF3B-4935-8BC4-C82E95985A57}" destId="{D6D66917-7B0F-48F7-8A85-CF3BBC3C803E}" srcOrd="14" destOrd="0" presId="urn:microsoft.com/office/officeart/2005/8/layout/lProcess1"/>
    <dgm:cxn modelId="{D6E2818E-D312-42A4-ADCC-F08C0730E364}" type="presParOf" srcId="{12E9E771-DF3B-4935-8BC4-C82E95985A57}" destId="{FDD8E0DD-E20F-4097-9D82-03AF0924F9E1}" srcOrd="15" destOrd="0" presId="urn:microsoft.com/office/officeart/2005/8/layout/lProcess1"/>
    <dgm:cxn modelId="{EB871F86-FEB0-48BE-9A74-D517D112CD85}" type="presParOf" srcId="{12E9E771-DF3B-4935-8BC4-C82E95985A57}" destId="{F3DAD3EB-AFC0-4205-BFF8-F8C56EEB295B}" srcOrd="16" destOrd="0" presId="urn:microsoft.com/office/officeart/2005/8/layout/lProcess1"/>
    <dgm:cxn modelId="{F5501136-4157-4BEB-A464-51A1AAA3BDAE}" type="presParOf" srcId="{12E9E771-DF3B-4935-8BC4-C82E95985A57}" destId="{8A1B3F67-BEC5-4C1C-8783-6101803DA64B}" srcOrd="17" destOrd="0" presId="urn:microsoft.com/office/officeart/2005/8/layout/lProcess1"/>
    <dgm:cxn modelId="{A9550BB1-3069-4DF9-B533-DEC4FBE22B76}" type="presParOf" srcId="{12E9E771-DF3B-4935-8BC4-C82E95985A57}" destId="{E227C432-B34F-4E78-936F-905A7E626AA6}" srcOrd="18" destOrd="0" presId="urn:microsoft.com/office/officeart/2005/8/layout/lProcess1"/>
    <dgm:cxn modelId="{639F8035-9871-4F84-964A-D9EA9D189B4C}" type="presParOf" srcId="{12E9E771-DF3B-4935-8BC4-C82E95985A57}" destId="{F35829E7-A4D6-4001-AFBB-21BE2163AAA8}" srcOrd="19" destOrd="0" presId="urn:microsoft.com/office/officeart/2005/8/layout/lProcess1"/>
    <dgm:cxn modelId="{DA1422A8-2011-4ABC-A51A-C0FE5E608CDE}" type="presParOf" srcId="{12E9E771-DF3B-4935-8BC4-C82E95985A57}" destId="{7541DE43-93AC-4DF0-9B8C-3C522100BD78}" srcOrd="20" destOrd="0" presId="urn:microsoft.com/office/officeart/2005/8/layout/lProcess1"/>
    <dgm:cxn modelId="{BA070D8A-D8F6-48EB-8940-FF547F258E71}" type="presParOf" srcId="{FAB236BA-AD08-4DCE-8C3E-8D1EF515C56C}" destId="{965A7369-8AD4-487F-9C25-5713BC147E4E}" srcOrd="3" destOrd="0" presId="urn:microsoft.com/office/officeart/2005/8/layout/lProcess1"/>
    <dgm:cxn modelId="{4F281B9F-A338-40B0-B5AC-3377912CF2ED}" type="presParOf" srcId="{FAB236BA-AD08-4DCE-8C3E-8D1EF515C56C}" destId="{1379FA69-C874-435F-B769-F860277D25F8}" srcOrd="4" destOrd="0" presId="urn:microsoft.com/office/officeart/2005/8/layout/lProcess1"/>
    <dgm:cxn modelId="{C20FEB7B-A243-4E08-8384-F65C174031B5}" type="presParOf" srcId="{1379FA69-C874-435F-B769-F860277D25F8}" destId="{17EEC36A-EE39-4C21-BE33-85D9E0ED40FC}" srcOrd="0" destOrd="0" presId="urn:microsoft.com/office/officeart/2005/8/layout/lProcess1"/>
    <dgm:cxn modelId="{9D46338B-827A-4E4A-B1B3-DB7E11E8507F}" type="presParOf" srcId="{1379FA69-C874-435F-B769-F860277D25F8}" destId="{E6760603-9C84-4139-ABB8-B0EE5B1599F7}" srcOrd="1" destOrd="0" presId="urn:microsoft.com/office/officeart/2005/8/layout/lProcess1"/>
    <dgm:cxn modelId="{0A105951-6B58-41C5-B006-4D04259E8DA2}" type="presParOf" srcId="{1379FA69-C874-435F-B769-F860277D25F8}" destId="{C6BA8BD7-9D72-464B-9821-CA23E0876483}" srcOrd="2" destOrd="0" presId="urn:microsoft.com/office/officeart/2005/8/layout/lProcess1"/>
    <dgm:cxn modelId="{A9430D4E-6EDA-412A-A03A-CCFB88975F5E}" type="presParOf" srcId="{1379FA69-C874-435F-B769-F860277D25F8}" destId="{43C84744-2C41-4DF5-8467-62E8045F9D49}" srcOrd="3" destOrd="0" presId="urn:microsoft.com/office/officeart/2005/8/layout/lProcess1"/>
    <dgm:cxn modelId="{9C28C902-DC2C-47FD-9409-37999B2AD3CB}" type="presParOf" srcId="{1379FA69-C874-435F-B769-F860277D25F8}" destId="{69B2F5F9-87F4-44FB-84E6-AF5D7F2E9DAE}" srcOrd="4" destOrd="0" presId="urn:microsoft.com/office/officeart/2005/8/layout/lProcess1"/>
    <dgm:cxn modelId="{4972E7CD-F174-4E4A-8624-90704048810D}" type="presParOf" srcId="{1379FA69-C874-435F-B769-F860277D25F8}" destId="{D144B637-54B8-4BBF-A7AB-6DA6848AB14F}" srcOrd="5" destOrd="0" presId="urn:microsoft.com/office/officeart/2005/8/layout/lProcess1"/>
    <dgm:cxn modelId="{98EF1B3E-7AF4-4ABA-9F93-CFE5BFA27A52}" type="presParOf" srcId="{1379FA69-C874-435F-B769-F860277D25F8}" destId="{81031D63-F2B2-497C-A9F4-8939922EAF84}" srcOrd="6" destOrd="0" presId="urn:microsoft.com/office/officeart/2005/8/layout/lProcess1"/>
    <dgm:cxn modelId="{0422B675-F2D7-490F-A42A-F515EB96FFAB}" type="presParOf" srcId="{1379FA69-C874-435F-B769-F860277D25F8}" destId="{28232E69-8197-42CC-BC61-B8F587456E10}" srcOrd="7" destOrd="0" presId="urn:microsoft.com/office/officeart/2005/8/layout/lProcess1"/>
    <dgm:cxn modelId="{37FD1CB8-07DD-41C7-96E0-55BC1AB49634}" type="presParOf" srcId="{1379FA69-C874-435F-B769-F860277D25F8}" destId="{2D8F6ADE-38B2-4C39-A05B-81EA1B0D7F76}" srcOrd="8" destOrd="0" presId="urn:microsoft.com/office/officeart/2005/8/layout/lProcess1"/>
    <dgm:cxn modelId="{56E6A074-48BB-4B41-BEF2-41C4C7258382}" type="presParOf" srcId="{1379FA69-C874-435F-B769-F860277D25F8}" destId="{EB772F06-722C-471E-8C59-2795F57AB6E6}" srcOrd="9" destOrd="0" presId="urn:microsoft.com/office/officeart/2005/8/layout/lProcess1"/>
    <dgm:cxn modelId="{C9DCDD81-8485-4F4B-A2A2-BD5F8F9944E9}" type="presParOf" srcId="{1379FA69-C874-435F-B769-F860277D25F8}" destId="{B1F0F0C2-B6A7-4931-ADD4-5A8AA1149AB8}" srcOrd="10" destOrd="0" presId="urn:microsoft.com/office/officeart/2005/8/layout/lProcess1"/>
    <dgm:cxn modelId="{8BB97853-762A-4B8A-A338-A1F85DFBD647}" type="presParOf" srcId="{FAB236BA-AD08-4DCE-8C3E-8D1EF515C56C}" destId="{D8F5FC21-2709-4E45-8D17-2C4D89A87DF9}" srcOrd="5" destOrd="0" presId="urn:microsoft.com/office/officeart/2005/8/layout/lProcess1"/>
    <dgm:cxn modelId="{DA1FAAF4-727D-460E-BCED-139217F7C9AA}" type="presParOf" srcId="{FAB236BA-AD08-4DCE-8C3E-8D1EF515C56C}" destId="{E0F6EACB-BBE6-467C-A014-C9F5356278F6}" srcOrd="6" destOrd="0" presId="urn:microsoft.com/office/officeart/2005/8/layout/lProcess1"/>
    <dgm:cxn modelId="{2F0F4067-3B5C-471A-9355-316E84264780}" type="presParOf" srcId="{E0F6EACB-BBE6-467C-A014-C9F5356278F6}" destId="{B9D5BB33-C6E9-44EB-8F3A-60AD96C23099}" srcOrd="0" destOrd="0" presId="urn:microsoft.com/office/officeart/2005/8/layout/lProcess1"/>
    <dgm:cxn modelId="{B7ABC6A0-27D9-4990-AAB6-3922BC9BBE77}" type="presParOf" srcId="{E0F6EACB-BBE6-467C-A014-C9F5356278F6}" destId="{0C0B2038-AFED-4823-8AB2-A06BC02C3E2F}" srcOrd="1" destOrd="0" presId="urn:microsoft.com/office/officeart/2005/8/layout/lProcess1"/>
    <dgm:cxn modelId="{31458CD2-CED8-4341-94D4-F8BFD2C25E67}" type="presParOf" srcId="{E0F6EACB-BBE6-467C-A014-C9F5356278F6}" destId="{57CCB516-26EA-4A78-A45D-886E2DF39E75}" srcOrd="2" destOrd="0" presId="urn:microsoft.com/office/officeart/2005/8/layout/lProcess1"/>
    <dgm:cxn modelId="{957D3A26-B963-474F-912B-F82E8D2F4E4B}" type="presParOf" srcId="{E0F6EACB-BBE6-467C-A014-C9F5356278F6}" destId="{A8E76FB9-7E6E-4F76-AFD0-29E37E708FAA}" srcOrd="3" destOrd="0" presId="urn:microsoft.com/office/officeart/2005/8/layout/lProcess1"/>
    <dgm:cxn modelId="{B0091022-99CE-4619-9F4C-0063A3474500}" type="presParOf" srcId="{E0F6EACB-BBE6-467C-A014-C9F5356278F6}" destId="{8F38061F-7A13-42D2-AE6D-F4443A4EBCA6}" srcOrd="4" destOrd="0" presId="urn:microsoft.com/office/officeart/2005/8/layout/lProcess1"/>
    <dgm:cxn modelId="{B4A4653E-E048-4A62-AFAA-F551A50A465A}" type="presParOf" srcId="{E0F6EACB-BBE6-467C-A014-C9F5356278F6}" destId="{BF33C863-8C52-4A68-BFB4-E4C3D45DDACD}" srcOrd="5" destOrd="0" presId="urn:microsoft.com/office/officeart/2005/8/layout/lProcess1"/>
    <dgm:cxn modelId="{290A6806-EFD8-43BE-AF78-1510D689B68D}" type="presParOf" srcId="{E0F6EACB-BBE6-467C-A014-C9F5356278F6}" destId="{173C3F01-3843-45AA-9379-F8857C88E49A}" srcOrd="6" destOrd="0" presId="urn:microsoft.com/office/officeart/2005/8/layout/lProcess1"/>
    <dgm:cxn modelId="{6F268AFB-6C4B-4A08-B6E6-018B45BF1D89}" type="presParOf" srcId="{E0F6EACB-BBE6-467C-A014-C9F5356278F6}" destId="{008BF7E2-5943-4C42-A513-13D62E9D3864}" srcOrd="7" destOrd="0" presId="urn:microsoft.com/office/officeart/2005/8/layout/lProcess1"/>
    <dgm:cxn modelId="{035ED669-EE95-4DEE-BAC5-6E62D2C4101C}" type="presParOf" srcId="{E0F6EACB-BBE6-467C-A014-C9F5356278F6}" destId="{4960309C-DE9B-4689-BFA8-27B51AC7C02B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DAA3EC-F71A-4FA8-94A1-1BBF35E96D10}" type="doc">
      <dgm:prSet loTypeId="urn:microsoft.com/office/officeart/2005/8/layout/lProcess1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AFEA26D1-2EFA-4C8F-BBC6-6A0CEE783B16}">
      <dgm:prSet phldrT="[Szöveg]" custT="1"/>
      <dgm:spPr/>
      <dgm:t>
        <a:bodyPr/>
        <a:lstStyle/>
        <a:p>
          <a:r>
            <a:rPr lang="hu-HU" sz="1050" b="1" dirty="0">
              <a:latin typeface="+mj-lt"/>
              <a:cs typeface="Times New Roman" pitchFamily="18" charset="0"/>
            </a:rPr>
            <a:t>TERVEZÉS</a:t>
          </a:r>
        </a:p>
      </dgm:t>
    </dgm:pt>
    <dgm:pt modelId="{DBBB3532-F2C7-4316-BD2E-BBBC9099C3A1}" type="parTrans" cxnId="{CEF9BC70-A3F9-42A9-A47F-FB70A45BEB10}">
      <dgm:prSet/>
      <dgm:spPr/>
      <dgm:t>
        <a:bodyPr/>
        <a:lstStyle/>
        <a:p>
          <a:endParaRPr lang="hu-HU"/>
        </a:p>
      </dgm:t>
    </dgm:pt>
    <dgm:pt modelId="{9B51CC16-39F1-4279-AF85-2CC08A0B307B}" type="sibTrans" cxnId="{CEF9BC70-A3F9-42A9-A47F-FB70A45BEB10}">
      <dgm:prSet/>
      <dgm:spPr/>
      <dgm:t>
        <a:bodyPr/>
        <a:lstStyle/>
        <a:p>
          <a:endParaRPr lang="hu-HU"/>
        </a:p>
      </dgm:t>
    </dgm:pt>
    <dgm:pt modelId="{E602CE55-BEFB-4785-9A30-0C9669BE410A}">
      <dgm:prSet phldrT="[Szöveg]"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Igényfelmérés</a:t>
          </a:r>
        </a:p>
      </dgm:t>
    </dgm:pt>
    <dgm:pt modelId="{9BAE7F50-7403-496C-A7E1-04702C70216F}" type="parTrans" cxnId="{A27D0C30-A400-4917-9FA0-74FD897B45D6}">
      <dgm:prSet/>
      <dgm:spPr/>
      <dgm:t>
        <a:bodyPr/>
        <a:lstStyle/>
        <a:p>
          <a:endParaRPr lang="hu-HU"/>
        </a:p>
      </dgm:t>
    </dgm:pt>
    <dgm:pt modelId="{A654E890-F664-4D7B-89A7-F1D10EF68A7D}" type="sibTrans" cxnId="{A27D0C30-A400-4917-9FA0-74FD897B45D6}">
      <dgm:prSet/>
      <dgm:spPr/>
      <dgm:t>
        <a:bodyPr/>
        <a:lstStyle/>
        <a:p>
          <a:endParaRPr lang="hu-HU"/>
        </a:p>
      </dgm:t>
    </dgm:pt>
    <dgm:pt modelId="{3DD310A7-9962-4E8F-9459-04E559C95052}">
      <dgm:prSet phldrT="[Szöveg]" custT="1"/>
      <dgm:spPr/>
      <dgm:t>
        <a:bodyPr/>
        <a:lstStyle/>
        <a:p>
          <a:r>
            <a:rPr lang="hu-HU" sz="850" baseline="0" dirty="0">
              <a:latin typeface="+mj-lt"/>
              <a:cs typeface="Times New Roman" pitchFamily="18" charset="0"/>
            </a:rPr>
            <a:t>Az esemény céljának meghatározása</a:t>
          </a:r>
        </a:p>
      </dgm:t>
    </dgm:pt>
    <dgm:pt modelId="{F30B6F58-87E6-4BCB-908B-D1C3DD9FBA38}" type="parTrans" cxnId="{06B26004-F79A-42A2-9731-124CD7D1C05F}">
      <dgm:prSet/>
      <dgm:spPr/>
      <dgm:t>
        <a:bodyPr/>
        <a:lstStyle/>
        <a:p>
          <a:endParaRPr lang="hu-HU"/>
        </a:p>
      </dgm:t>
    </dgm:pt>
    <dgm:pt modelId="{3FB2C982-1401-4491-A141-C2EFB570DBF1}" type="sibTrans" cxnId="{06B26004-F79A-42A2-9731-124CD7D1C05F}">
      <dgm:prSet/>
      <dgm:spPr/>
      <dgm:t>
        <a:bodyPr/>
        <a:lstStyle/>
        <a:p>
          <a:endParaRPr lang="hu-HU"/>
        </a:p>
      </dgm:t>
    </dgm:pt>
    <dgm:pt modelId="{89557260-655A-4CC1-8C58-B0F81472FB5D}">
      <dgm:prSet phldrT="[Szöveg]" custT="1"/>
      <dgm:spPr/>
      <dgm:t>
        <a:bodyPr/>
        <a:lstStyle/>
        <a:p>
          <a:r>
            <a:rPr lang="hu-HU" sz="1050" b="1" dirty="0">
              <a:latin typeface="+mj-lt"/>
              <a:cs typeface="Times New Roman" pitchFamily="18" charset="0"/>
            </a:rPr>
            <a:t>ELŐKÉSZÜLETEK, SZERVEZÉS</a:t>
          </a:r>
        </a:p>
      </dgm:t>
    </dgm:pt>
    <dgm:pt modelId="{43759F0F-D556-4061-A3C5-F31B9FF7A36F}" type="parTrans" cxnId="{9716D815-DB9A-46FE-AE80-6B1E9313ABE4}">
      <dgm:prSet/>
      <dgm:spPr/>
      <dgm:t>
        <a:bodyPr/>
        <a:lstStyle/>
        <a:p>
          <a:endParaRPr lang="hu-HU"/>
        </a:p>
      </dgm:t>
    </dgm:pt>
    <dgm:pt modelId="{8862470B-E484-4E44-BEBB-CA64D2F7F28C}" type="sibTrans" cxnId="{9716D815-DB9A-46FE-AE80-6B1E9313ABE4}">
      <dgm:prSet/>
      <dgm:spPr/>
      <dgm:t>
        <a:bodyPr/>
        <a:lstStyle/>
        <a:p>
          <a:endParaRPr lang="hu-HU"/>
        </a:p>
      </dgm:t>
    </dgm:pt>
    <dgm:pt modelId="{00A2A719-DA5B-490B-B2CB-4998459D71C9}">
      <dgm:prSet phldrT="[Szöveg]"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 ütemterv, forgatókönyv elkészítése</a:t>
          </a:r>
        </a:p>
      </dgm:t>
    </dgm:pt>
    <dgm:pt modelId="{495D92E7-9679-4BBF-9C8A-1E9CC4999998}" type="parTrans" cxnId="{14F308D1-5245-46E6-9CB3-9C5F082D4FA7}">
      <dgm:prSet/>
      <dgm:spPr/>
      <dgm:t>
        <a:bodyPr/>
        <a:lstStyle/>
        <a:p>
          <a:endParaRPr lang="hu-HU"/>
        </a:p>
      </dgm:t>
    </dgm:pt>
    <dgm:pt modelId="{BBCEA26F-A55C-4FDA-8710-1ADBC2BD3433}" type="sibTrans" cxnId="{14F308D1-5245-46E6-9CB3-9C5F082D4FA7}">
      <dgm:prSet/>
      <dgm:spPr/>
      <dgm:t>
        <a:bodyPr/>
        <a:lstStyle/>
        <a:p>
          <a:endParaRPr lang="hu-HU"/>
        </a:p>
      </dgm:t>
    </dgm:pt>
    <dgm:pt modelId="{9602F1E5-CAF0-4926-84B0-8BB60D504BF0}">
      <dgm:prSet phldrT="[Szöveg]"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pénzügyi helyzet tisztázása</a:t>
          </a:r>
        </a:p>
      </dgm:t>
    </dgm:pt>
    <dgm:pt modelId="{9A149025-B563-43BA-BB6D-F47BAAB1FD81}" type="parTrans" cxnId="{65EFCB8D-E7CE-4783-87B4-0DD045C57680}">
      <dgm:prSet/>
      <dgm:spPr/>
      <dgm:t>
        <a:bodyPr/>
        <a:lstStyle/>
        <a:p>
          <a:endParaRPr lang="hu-HU"/>
        </a:p>
      </dgm:t>
    </dgm:pt>
    <dgm:pt modelId="{0F6ACC52-A1D5-4747-9145-41E13DB2390B}" type="sibTrans" cxnId="{65EFCB8D-E7CE-4783-87B4-0DD045C57680}">
      <dgm:prSet/>
      <dgm:spPr/>
      <dgm:t>
        <a:bodyPr/>
        <a:lstStyle/>
        <a:p>
          <a:endParaRPr lang="hu-HU"/>
        </a:p>
      </dgm:t>
    </dgm:pt>
    <dgm:pt modelId="{FCEE6ECB-E072-4B24-B830-7F40026ED77E}">
      <dgm:prSet custT="1"/>
      <dgm:spPr/>
      <dgm:t>
        <a:bodyPr/>
        <a:lstStyle/>
        <a:p>
          <a:r>
            <a:rPr lang="hu-HU" sz="1050" b="1" dirty="0">
              <a:latin typeface="+mj-lt"/>
              <a:cs typeface="Times New Roman" pitchFamily="18" charset="0"/>
            </a:rPr>
            <a:t>LEBONYOLÍTÁS</a:t>
          </a:r>
        </a:p>
      </dgm:t>
    </dgm:pt>
    <dgm:pt modelId="{0D59254A-1D48-43EF-BF8A-365973D23E02}" type="parTrans" cxnId="{7CBD74B7-819C-48E3-865D-29E647B9631A}">
      <dgm:prSet/>
      <dgm:spPr/>
      <dgm:t>
        <a:bodyPr/>
        <a:lstStyle/>
        <a:p>
          <a:endParaRPr lang="hu-HU"/>
        </a:p>
      </dgm:t>
    </dgm:pt>
    <dgm:pt modelId="{FA93A23F-66B9-46C5-BEB3-DC356260F400}" type="sibTrans" cxnId="{7CBD74B7-819C-48E3-865D-29E647B9631A}">
      <dgm:prSet/>
      <dgm:spPr/>
      <dgm:t>
        <a:bodyPr/>
        <a:lstStyle/>
        <a:p>
          <a:endParaRPr lang="hu-HU"/>
        </a:p>
      </dgm:t>
    </dgm:pt>
    <dgm:pt modelId="{396476BD-063A-459E-9296-DA10FCF070D2}">
      <dgm:prSet custT="1"/>
      <dgm:spPr/>
      <dgm:t>
        <a:bodyPr/>
        <a:lstStyle/>
        <a:p>
          <a:r>
            <a:rPr lang="hu-HU" sz="1050" b="1" dirty="0">
              <a:latin typeface="+mj-lt"/>
              <a:cs typeface="Times New Roman" pitchFamily="18" charset="0"/>
            </a:rPr>
            <a:t>UTÓMUNKÁLATOK</a:t>
          </a:r>
        </a:p>
      </dgm:t>
    </dgm:pt>
    <dgm:pt modelId="{191681BB-97F8-4D7D-9EA6-90B774200A01}" type="parTrans" cxnId="{7820C201-E652-44A5-A2F0-C58FF26BCE93}">
      <dgm:prSet/>
      <dgm:spPr/>
      <dgm:t>
        <a:bodyPr/>
        <a:lstStyle/>
        <a:p>
          <a:endParaRPr lang="hu-HU"/>
        </a:p>
      </dgm:t>
    </dgm:pt>
    <dgm:pt modelId="{BAE9376C-A336-449D-A603-D97F21982A64}" type="sibTrans" cxnId="{7820C201-E652-44A5-A2F0-C58FF26BCE93}">
      <dgm:prSet/>
      <dgm:spPr/>
      <dgm:t>
        <a:bodyPr/>
        <a:lstStyle/>
        <a:p>
          <a:endParaRPr lang="hu-HU"/>
        </a:p>
      </dgm:t>
    </dgm:pt>
    <dgm:pt modelId="{779A0D8F-778A-47EA-8129-604F5B3686BD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vendégek fogadása</a:t>
          </a:r>
        </a:p>
      </dgm:t>
    </dgm:pt>
    <dgm:pt modelId="{A88E8F15-8BA3-4F05-8C62-4FF29B734145}" type="parTrans" cxnId="{12142A36-D5B0-42D3-A44B-E3291552923A}">
      <dgm:prSet/>
      <dgm:spPr/>
      <dgm:t>
        <a:bodyPr/>
        <a:lstStyle/>
        <a:p>
          <a:endParaRPr lang="hu-HU"/>
        </a:p>
      </dgm:t>
    </dgm:pt>
    <dgm:pt modelId="{810E4DF1-EB32-4B76-95FA-6A3671A86368}" type="sibTrans" cxnId="{12142A36-D5B0-42D3-A44B-E3291552923A}">
      <dgm:prSet/>
      <dgm:spPr/>
      <dgm:t>
        <a:bodyPr/>
        <a:lstStyle/>
        <a:p>
          <a:endParaRPr lang="hu-HU"/>
        </a:p>
      </dgm:t>
    </dgm:pt>
    <dgm:pt modelId="{1B4FE1F4-581D-4D16-BE18-CE871B8A28B5}">
      <dgm:prSet custT="1"/>
      <dgm:spPr/>
      <dgm:t>
        <a:bodyPr/>
        <a:lstStyle/>
        <a:p>
          <a:r>
            <a:rPr lang="hu-HU" sz="850" dirty="0" smtClean="0">
              <a:latin typeface="+mj-lt"/>
              <a:cs typeface="Times New Roman" pitchFamily="18" charset="0"/>
            </a:rPr>
            <a:t>A dokumentációval kapcsolatos tennivalók*</a:t>
          </a:r>
          <a:endParaRPr lang="hu-HU" sz="850" dirty="0">
            <a:latin typeface="+mj-lt"/>
            <a:cs typeface="Times New Roman" pitchFamily="18" charset="0"/>
          </a:endParaRPr>
        </a:p>
      </dgm:t>
    </dgm:pt>
    <dgm:pt modelId="{F3F31B95-A4AF-46F5-84C1-799F735A3292}" type="parTrans" cxnId="{2B4483AF-6ED7-47CE-BBB8-52D307B2B157}">
      <dgm:prSet/>
      <dgm:spPr/>
      <dgm:t>
        <a:bodyPr/>
        <a:lstStyle/>
        <a:p>
          <a:endParaRPr lang="hu-HU"/>
        </a:p>
      </dgm:t>
    </dgm:pt>
    <dgm:pt modelId="{170E4B01-B16B-4023-A2FE-BD46F37852B6}" type="sibTrans" cxnId="{2B4483AF-6ED7-47CE-BBB8-52D307B2B157}">
      <dgm:prSet/>
      <dgm:spPr/>
      <dgm:t>
        <a:bodyPr/>
        <a:lstStyle/>
        <a:p>
          <a:endParaRPr lang="hu-HU"/>
        </a:p>
      </dgm:t>
    </dgm:pt>
    <dgm:pt modelId="{FDEBFE9B-BB35-4D60-9447-850A175F556F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előadó, oktató fogadása</a:t>
          </a:r>
        </a:p>
      </dgm:t>
    </dgm:pt>
    <dgm:pt modelId="{BA312FCC-B26C-4276-B133-176D1EABBE4F}" type="parTrans" cxnId="{66023A02-BB12-4CE1-B179-3BDE55EFDFBC}">
      <dgm:prSet/>
      <dgm:spPr/>
      <dgm:t>
        <a:bodyPr/>
        <a:lstStyle/>
        <a:p>
          <a:endParaRPr lang="hu-HU"/>
        </a:p>
      </dgm:t>
    </dgm:pt>
    <dgm:pt modelId="{76DADF3E-1A17-488D-AA64-97E29C656659}" type="sibTrans" cxnId="{66023A02-BB12-4CE1-B179-3BDE55EFDFBC}">
      <dgm:prSet/>
      <dgm:spPr/>
      <dgm:t>
        <a:bodyPr/>
        <a:lstStyle/>
        <a:p>
          <a:endParaRPr lang="hu-HU"/>
        </a:p>
      </dgm:t>
    </dgm:pt>
    <dgm:pt modelId="{D339DF47-6E89-43DB-9531-E2EA50D4C15F}">
      <dgm:prSet custT="1"/>
      <dgm:spPr/>
      <dgm:t>
        <a:bodyPr/>
        <a:lstStyle/>
        <a:p>
          <a:r>
            <a:rPr lang="hu-HU" sz="850" dirty="0" smtClean="0">
              <a:latin typeface="+mj-lt"/>
              <a:cs typeface="Times New Roman" pitchFamily="18" charset="0"/>
            </a:rPr>
            <a:t>Pénzügyi elszámolás</a:t>
          </a:r>
          <a:endParaRPr lang="hu-HU" sz="850" dirty="0">
            <a:latin typeface="+mj-lt"/>
            <a:cs typeface="Times New Roman" pitchFamily="18" charset="0"/>
          </a:endParaRPr>
        </a:p>
      </dgm:t>
    </dgm:pt>
    <dgm:pt modelId="{4A47D667-83F2-4C72-8291-FA9F3CE765C7}" type="parTrans" cxnId="{DD00C4C4-625A-470E-9820-4A86886E7601}">
      <dgm:prSet/>
      <dgm:spPr/>
      <dgm:t>
        <a:bodyPr/>
        <a:lstStyle/>
        <a:p>
          <a:endParaRPr lang="hu-HU"/>
        </a:p>
      </dgm:t>
    </dgm:pt>
    <dgm:pt modelId="{FE91233E-AF9F-482A-86A1-7DC3575B22F1}" type="sibTrans" cxnId="{DD00C4C4-625A-470E-9820-4A86886E7601}">
      <dgm:prSet/>
      <dgm:spPr/>
      <dgm:t>
        <a:bodyPr/>
        <a:lstStyle/>
        <a:p>
          <a:endParaRPr lang="hu-HU"/>
        </a:p>
      </dgm:t>
    </dgm:pt>
    <dgm:pt modelId="{75D3E1EA-F7D3-4616-A1C0-01F3E29E4F47}">
      <dgm:prSet custT="1"/>
      <dgm:spPr/>
      <dgm:t>
        <a:bodyPr/>
        <a:lstStyle/>
        <a:p>
          <a:r>
            <a:rPr lang="hu-HU" sz="850" baseline="0" dirty="0">
              <a:latin typeface="+mj-lt"/>
              <a:cs typeface="Times New Roman" pitchFamily="18" charset="0"/>
            </a:rPr>
            <a:t>A célközönség meghatározása</a:t>
          </a:r>
        </a:p>
      </dgm:t>
    </dgm:pt>
    <dgm:pt modelId="{437E539E-430F-4EC8-9FE5-C4967D5FEBD3}" type="parTrans" cxnId="{653FA073-7134-4BEE-84C9-E1EB8DEF3CCA}">
      <dgm:prSet/>
      <dgm:spPr/>
      <dgm:t>
        <a:bodyPr/>
        <a:lstStyle/>
        <a:p>
          <a:endParaRPr lang="hu-HU"/>
        </a:p>
      </dgm:t>
    </dgm:pt>
    <dgm:pt modelId="{33333DE6-9921-4B0C-940F-F22A5BFAA528}" type="sibTrans" cxnId="{653FA073-7134-4BEE-84C9-E1EB8DEF3CCA}">
      <dgm:prSet/>
      <dgm:spPr/>
      <dgm:t>
        <a:bodyPr/>
        <a:lstStyle/>
        <a:p>
          <a:endParaRPr lang="hu-HU"/>
        </a:p>
      </dgm:t>
    </dgm:pt>
    <dgm:pt modelId="{1B127365-F6B8-4F30-9E57-7785FF96172B}">
      <dgm:prSet custT="1"/>
      <dgm:spPr/>
      <dgm:t>
        <a:bodyPr/>
        <a:lstStyle/>
        <a:p>
          <a:r>
            <a:rPr lang="hu-HU" sz="850" baseline="0" dirty="0">
              <a:latin typeface="+mj-lt"/>
              <a:cs typeface="Times New Roman" pitchFamily="18" charset="0"/>
            </a:rPr>
            <a:t>Az esemény típusának meghatározása</a:t>
          </a:r>
        </a:p>
      </dgm:t>
    </dgm:pt>
    <dgm:pt modelId="{5AB7D3C0-25E8-4769-933F-20E7A812B4E0}" type="parTrans" cxnId="{74AB1418-3B5C-43CB-86A0-2071AECF07B0}">
      <dgm:prSet/>
      <dgm:spPr/>
      <dgm:t>
        <a:bodyPr/>
        <a:lstStyle/>
        <a:p>
          <a:endParaRPr lang="hu-HU"/>
        </a:p>
      </dgm:t>
    </dgm:pt>
    <dgm:pt modelId="{AF2727FE-39D3-4173-A6CD-5952AE2EE6F8}" type="sibTrans" cxnId="{74AB1418-3B5C-43CB-86A0-2071AECF07B0}">
      <dgm:prSet/>
      <dgm:spPr/>
      <dgm:t>
        <a:bodyPr/>
        <a:lstStyle/>
        <a:p>
          <a:endParaRPr lang="hu-HU"/>
        </a:p>
      </dgm:t>
    </dgm:pt>
    <dgm:pt modelId="{07FF968D-4A80-44F5-A3CD-FC679E17A9F3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pénzügyi helyzet felmérése, költségvetési terv készítése</a:t>
          </a:r>
        </a:p>
      </dgm:t>
    </dgm:pt>
    <dgm:pt modelId="{6797AA68-AEEB-4E50-B083-5B440A1DE529}" type="parTrans" cxnId="{EA1EF99C-0C25-40FE-83E5-71BC0C7933BC}">
      <dgm:prSet/>
      <dgm:spPr/>
      <dgm:t>
        <a:bodyPr/>
        <a:lstStyle/>
        <a:p>
          <a:endParaRPr lang="hu-HU"/>
        </a:p>
      </dgm:t>
    </dgm:pt>
    <dgm:pt modelId="{F9FF4CB4-754F-47E0-A03D-FCD3A337E4D9}" type="sibTrans" cxnId="{EA1EF99C-0C25-40FE-83E5-71BC0C7933BC}">
      <dgm:prSet/>
      <dgm:spPr/>
      <dgm:t>
        <a:bodyPr/>
        <a:lstStyle/>
        <a:p>
          <a:endParaRPr lang="hu-HU"/>
        </a:p>
      </dgm:t>
    </dgm:pt>
    <dgm:pt modelId="{DE78D938-C622-4CF5-A3C1-824F641BEB83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előadó, oktató kiválasztása</a:t>
          </a:r>
        </a:p>
      </dgm:t>
    </dgm:pt>
    <dgm:pt modelId="{B29CFBA9-EC34-4A1B-B9DB-7F7DEAC322FF}" type="parTrans" cxnId="{3C5CBA33-290F-4069-9061-BBB74C6DBC37}">
      <dgm:prSet/>
      <dgm:spPr/>
      <dgm:t>
        <a:bodyPr/>
        <a:lstStyle/>
        <a:p>
          <a:endParaRPr lang="hu-HU"/>
        </a:p>
      </dgm:t>
    </dgm:pt>
    <dgm:pt modelId="{9D1FA518-E636-486E-9008-FC465C5E524B}" type="sibTrans" cxnId="{3C5CBA33-290F-4069-9061-BBB74C6DBC37}">
      <dgm:prSet/>
      <dgm:spPr/>
      <dgm:t>
        <a:bodyPr/>
        <a:lstStyle/>
        <a:p>
          <a:endParaRPr lang="hu-HU"/>
        </a:p>
      </dgm:t>
    </dgm:pt>
    <dgm:pt modelId="{61CCF142-3C29-44FF-AF13-CD5831996E65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helyszín kiválasztása</a:t>
          </a:r>
        </a:p>
      </dgm:t>
    </dgm:pt>
    <dgm:pt modelId="{D24DD42E-B959-4B1E-BFDA-47826F3EDAE6}" type="parTrans" cxnId="{C0D4A4AE-BE10-4AC1-B3E6-F5FDC57F58E6}">
      <dgm:prSet/>
      <dgm:spPr/>
      <dgm:t>
        <a:bodyPr/>
        <a:lstStyle/>
        <a:p>
          <a:endParaRPr lang="hu-HU"/>
        </a:p>
      </dgm:t>
    </dgm:pt>
    <dgm:pt modelId="{E8452C31-C498-4756-8A94-679BD784C83A}" type="sibTrans" cxnId="{C0D4A4AE-BE10-4AC1-B3E6-F5FDC57F58E6}">
      <dgm:prSet/>
      <dgm:spPr/>
      <dgm:t>
        <a:bodyPr/>
        <a:lstStyle/>
        <a:p>
          <a:endParaRPr lang="hu-HU"/>
        </a:p>
      </dgm:t>
    </dgm:pt>
    <dgm:pt modelId="{139826F8-21AF-4297-A101-54FD5F12FA33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</a:t>
          </a:r>
          <a:r>
            <a:rPr lang="hu-HU" sz="850" dirty="0" err="1">
              <a:latin typeface="+mj-lt"/>
              <a:cs typeface="Times New Roman" pitchFamily="18" charset="0"/>
            </a:rPr>
            <a:t>infrastuktúra-</a:t>
          </a:r>
          <a:r>
            <a:rPr lang="hu-HU" sz="850" dirty="0">
              <a:latin typeface="+mj-lt"/>
              <a:cs typeface="Times New Roman" pitchFamily="18" charset="0"/>
            </a:rPr>
            <a:t> és az eszközigény meghatározása</a:t>
          </a:r>
        </a:p>
      </dgm:t>
    </dgm:pt>
    <dgm:pt modelId="{928E12A2-0C5A-4866-9821-F18203B225F5}" type="parTrans" cxnId="{894E72F6-F5F7-4994-A203-3CE24BA3D5C1}">
      <dgm:prSet/>
      <dgm:spPr/>
      <dgm:t>
        <a:bodyPr/>
        <a:lstStyle/>
        <a:p>
          <a:endParaRPr lang="hu-HU"/>
        </a:p>
      </dgm:t>
    </dgm:pt>
    <dgm:pt modelId="{3EFFDFF1-C0D9-4AC6-8EFE-24EF6063438F}" type="sibTrans" cxnId="{894E72F6-F5F7-4994-A203-3CE24BA3D5C1}">
      <dgm:prSet/>
      <dgm:spPr/>
      <dgm:t>
        <a:bodyPr/>
        <a:lstStyle/>
        <a:p>
          <a:endParaRPr lang="hu-HU"/>
        </a:p>
      </dgm:t>
    </dgm:pt>
    <dgm:pt modelId="{4478FD83-BF02-473C-BDA0-649D15751DE2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időpont, időtartam meghatározása</a:t>
          </a:r>
        </a:p>
      </dgm:t>
    </dgm:pt>
    <dgm:pt modelId="{C4D1946C-F3AD-417E-99FE-E0D4D4CC32B4}" type="parTrans" cxnId="{FF3BAA88-F822-4C63-9476-FD4011F7EB2D}">
      <dgm:prSet/>
      <dgm:spPr/>
      <dgm:t>
        <a:bodyPr/>
        <a:lstStyle/>
        <a:p>
          <a:endParaRPr lang="hu-HU"/>
        </a:p>
      </dgm:t>
    </dgm:pt>
    <dgm:pt modelId="{C45B36A2-82C5-43F1-AA67-F88C1D3418AF}" type="sibTrans" cxnId="{FF3BAA88-F822-4C63-9476-FD4011F7EB2D}">
      <dgm:prSet/>
      <dgm:spPr/>
      <dgm:t>
        <a:bodyPr/>
        <a:lstStyle/>
        <a:p>
          <a:endParaRPr lang="hu-HU"/>
        </a:p>
      </dgm:t>
    </dgm:pt>
    <dgm:pt modelId="{A3E1EBA0-D452-4053-A1CE-E37987213731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esemény stílusának meghatározása</a:t>
          </a:r>
        </a:p>
      </dgm:t>
    </dgm:pt>
    <dgm:pt modelId="{32A9C798-3D71-418A-B7B0-EE4A28CDAD57}" type="parTrans" cxnId="{4D884EAB-B5F3-4203-82DB-DD8A726EFB0B}">
      <dgm:prSet/>
      <dgm:spPr/>
      <dgm:t>
        <a:bodyPr/>
        <a:lstStyle/>
        <a:p>
          <a:endParaRPr lang="hu-HU"/>
        </a:p>
      </dgm:t>
    </dgm:pt>
    <dgm:pt modelId="{AE9C763B-4DC3-47FB-880D-C3581B864962}" type="sibTrans" cxnId="{4D884EAB-B5F3-4203-82DB-DD8A726EFB0B}">
      <dgm:prSet/>
      <dgm:spPr/>
      <dgm:t>
        <a:bodyPr/>
        <a:lstStyle/>
        <a:p>
          <a:endParaRPr lang="hu-HU"/>
        </a:p>
      </dgm:t>
    </dgm:pt>
    <dgm:pt modelId="{6809AB6C-A7AF-4B33-A741-BC7FD573F7EF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esemény reklámozásának megtervezése</a:t>
          </a:r>
        </a:p>
      </dgm:t>
    </dgm:pt>
    <dgm:pt modelId="{6C1D585C-D68D-478E-B2B2-42DA9B1DE402}" type="parTrans" cxnId="{0E11F85C-13CD-4D02-9673-FAE493416F56}">
      <dgm:prSet/>
      <dgm:spPr/>
      <dgm:t>
        <a:bodyPr/>
        <a:lstStyle/>
        <a:p>
          <a:endParaRPr lang="hu-HU"/>
        </a:p>
      </dgm:t>
    </dgm:pt>
    <dgm:pt modelId="{83BE8475-A08D-493F-B3CB-1B24F68129C8}" type="sibTrans" cxnId="{0E11F85C-13CD-4D02-9673-FAE493416F56}">
      <dgm:prSet/>
      <dgm:spPr/>
      <dgm:t>
        <a:bodyPr/>
        <a:lstStyle/>
        <a:p>
          <a:endParaRPr lang="hu-HU"/>
        </a:p>
      </dgm:t>
    </dgm:pt>
    <dgm:pt modelId="{3E8287E3-B934-4B41-9432-8E8CFAC19D32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dokumentáció megtervezése</a:t>
          </a:r>
        </a:p>
      </dgm:t>
    </dgm:pt>
    <dgm:pt modelId="{0262AA4D-4B9D-42D6-845D-D6BB17B014C2}" type="parTrans" cxnId="{CD0EB7B8-D04F-4CCC-9A9E-4F53D349226F}">
      <dgm:prSet/>
      <dgm:spPr/>
      <dgm:t>
        <a:bodyPr/>
        <a:lstStyle/>
        <a:p>
          <a:endParaRPr lang="hu-HU"/>
        </a:p>
      </dgm:t>
    </dgm:pt>
    <dgm:pt modelId="{B0D7FC20-682F-4BAC-84CF-2DF4FE630232}" type="sibTrans" cxnId="{CD0EB7B8-D04F-4CCC-9A9E-4F53D349226F}">
      <dgm:prSet/>
      <dgm:spPr/>
      <dgm:t>
        <a:bodyPr/>
        <a:lstStyle/>
        <a:p>
          <a:endParaRPr lang="hu-HU"/>
        </a:p>
      </dgm:t>
    </dgm:pt>
    <dgm:pt modelId="{79109042-C65F-4D34-8C34-0A8D98D7BFE6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előadó, oktató körüli teendők</a:t>
          </a:r>
        </a:p>
      </dgm:t>
    </dgm:pt>
    <dgm:pt modelId="{69D8BEDF-23B0-4940-AB3A-FFBC5394DE23}" type="parTrans" cxnId="{EDA5C239-A0C7-4ED7-B942-04C098669059}">
      <dgm:prSet/>
      <dgm:spPr/>
      <dgm:t>
        <a:bodyPr/>
        <a:lstStyle/>
        <a:p>
          <a:endParaRPr lang="hu-HU"/>
        </a:p>
      </dgm:t>
    </dgm:pt>
    <dgm:pt modelId="{DD04229C-E1BC-4F27-98FD-496C2EE181DA}" type="sibTrans" cxnId="{EDA5C239-A0C7-4ED7-B942-04C098669059}">
      <dgm:prSet/>
      <dgm:spPr/>
      <dgm:t>
        <a:bodyPr/>
        <a:lstStyle/>
        <a:p>
          <a:endParaRPr lang="hu-HU"/>
        </a:p>
      </dgm:t>
    </dgm:pt>
    <dgm:pt modelId="{8478BBCD-2951-4D1A-98CF-B9BA3F913898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tematika, műsor, órarend elkészítése, egyeztetése</a:t>
          </a:r>
        </a:p>
      </dgm:t>
    </dgm:pt>
    <dgm:pt modelId="{F0C483F2-257F-4AC1-8B63-BC54CE598ABB}" type="parTrans" cxnId="{EA152F58-00AB-4CB7-B8AC-B25D45D017F9}">
      <dgm:prSet/>
      <dgm:spPr/>
      <dgm:t>
        <a:bodyPr/>
        <a:lstStyle/>
        <a:p>
          <a:endParaRPr lang="hu-HU"/>
        </a:p>
      </dgm:t>
    </dgm:pt>
    <dgm:pt modelId="{80FC8076-923A-4023-94A1-5A8252595783}" type="sibTrans" cxnId="{EA152F58-00AB-4CB7-B8AC-B25D45D017F9}">
      <dgm:prSet/>
      <dgm:spPr/>
      <dgm:t>
        <a:bodyPr/>
        <a:lstStyle/>
        <a:p>
          <a:endParaRPr lang="hu-HU"/>
        </a:p>
      </dgm:t>
    </dgm:pt>
    <dgm:pt modelId="{CABEE6E8-A5C8-4053-A001-337C3C5A4B40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helyszínnel kapcsolatos tennivalók</a:t>
          </a:r>
        </a:p>
      </dgm:t>
    </dgm:pt>
    <dgm:pt modelId="{6E19356A-06A4-4D2D-80A6-5E932F6ABC57}" type="parTrans" cxnId="{5D0BCAE3-0211-4A6B-889D-CF63B883AD70}">
      <dgm:prSet/>
      <dgm:spPr/>
      <dgm:t>
        <a:bodyPr/>
        <a:lstStyle/>
        <a:p>
          <a:endParaRPr lang="hu-HU"/>
        </a:p>
      </dgm:t>
    </dgm:pt>
    <dgm:pt modelId="{9AE2BFBF-422D-4A15-BAE9-3FBFCB964538}" type="sibTrans" cxnId="{5D0BCAE3-0211-4A6B-889D-CF63B883AD70}">
      <dgm:prSet/>
      <dgm:spPr/>
      <dgm:t>
        <a:bodyPr/>
        <a:lstStyle/>
        <a:p>
          <a:endParaRPr lang="hu-HU"/>
        </a:p>
      </dgm:t>
    </dgm:pt>
    <dgm:pt modelId="{C452D7A9-7B73-45C7-A847-F8732A03749F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infrastruktúrával és az eszközökkel kapcsolatos feladatok</a:t>
          </a:r>
        </a:p>
      </dgm:t>
    </dgm:pt>
    <dgm:pt modelId="{F8631BCF-43D7-4188-BE05-832804700F51}" type="parTrans" cxnId="{030ED6AB-0F1C-4068-B641-5A7840805765}">
      <dgm:prSet/>
      <dgm:spPr/>
      <dgm:t>
        <a:bodyPr/>
        <a:lstStyle/>
        <a:p>
          <a:endParaRPr lang="hu-HU"/>
        </a:p>
      </dgm:t>
    </dgm:pt>
    <dgm:pt modelId="{081D33D7-454B-445A-BD1D-F9E4A5FF95BB}" type="sibTrans" cxnId="{030ED6AB-0F1C-4068-B641-5A7840805765}">
      <dgm:prSet/>
      <dgm:spPr/>
      <dgm:t>
        <a:bodyPr/>
        <a:lstStyle/>
        <a:p>
          <a:endParaRPr lang="hu-HU"/>
        </a:p>
      </dgm:t>
    </dgm:pt>
    <dgm:pt modelId="{A58E2802-5A26-477D-958D-066ECCEC3257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étel/ital biztosítása</a:t>
          </a:r>
        </a:p>
      </dgm:t>
    </dgm:pt>
    <dgm:pt modelId="{32524C6B-422E-4D8A-A8CD-6F4FB493F144}" type="parTrans" cxnId="{EE50AF79-42B6-4A59-AFF9-ED6A7E1E50DA}">
      <dgm:prSet/>
      <dgm:spPr/>
      <dgm:t>
        <a:bodyPr/>
        <a:lstStyle/>
        <a:p>
          <a:endParaRPr lang="hu-HU"/>
        </a:p>
      </dgm:t>
    </dgm:pt>
    <dgm:pt modelId="{231FF66D-30F6-48C0-9D92-97CC89046994}" type="sibTrans" cxnId="{EE50AF79-42B6-4A59-AFF9-ED6A7E1E50DA}">
      <dgm:prSet/>
      <dgm:spPr/>
      <dgm:t>
        <a:bodyPr/>
        <a:lstStyle/>
        <a:p>
          <a:endParaRPr lang="hu-HU"/>
        </a:p>
      </dgm:t>
    </dgm:pt>
    <dgm:pt modelId="{C63F3CA3-8EDE-4A83-9B2F-2EEC3B923F46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vendégekkel kapcsolatos teendők</a:t>
          </a:r>
        </a:p>
      </dgm:t>
    </dgm:pt>
    <dgm:pt modelId="{10B8C7A6-EEA3-49FA-B25C-C9F7AB200578}" type="parTrans" cxnId="{747FF52B-C7D8-422D-A819-44C8E4A3A923}">
      <dgm:prSet/>
      <dgm:spPr/>
      <dgm:t>
        <a:bodyPr/>
        <a:lstStyle/>
        <a:p>
          <a:endParaRPr lang="hu-HU"/>
        </a:p>
      </dgm:t>
    </dgm:pt>
    <dgm:pt modelId="{80CD4220-1438-4F2E-81F9-45A90547226B}" type="sibTrans" cxnId="{747FF52B-C7D8-422D-A819-44C8E4A3A923}">
      <dgm:prSet/>
      <dgm:spPr/>
      <dgm:t>
        <a:bodyPr/>
        <a:lstStyle/>
        <a:p>
          <a:endParaRPr lang="hu-HU"/>
        </a:p>
      </dgm:t>
    </dgm:pt>
    <dgm:pt modelId="{45068FB4-00F3-4C13-BB1D-8C80AD102AAD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Az esemény reklámozásának kivitelezése</a:t>
          </a:r>
        </a:p>
      </dgm:t>
    </dgm:pt>
    <dgm:pt modelId="{AFF3A56D-3619-4510-A39B-9E1DD6BCE488}" type="parTrans" cxnId="{EEA5BDD1-70AF-455C-B39C-C984F7ADCEF7}">
      <dgm:prSet/>
      <dgm:spPr/>
      <dgm:t>
        <a:bodyPr/>
        <a:lstStyle/>
        <a:p>
          <a:endParaRPr lang="hu-HU"/>
        </a:p>
      </dgm:t>
    </dgm:pt>
    <dgm:pt modelId="{2509FB88-112D-4AA5-BD58-CFCD8BE716E5}" type="sibTrans" cxnId="{EEA5BDD1-70AF-455C-B39C-C984F7ADCEF7}">
      <dgm:prSet/>
      <dgm:spPr/>
      <dgm:t>
        <a:bodyPr/>
        <a:lstStyle/>
        <a:p>
          <a:endParaRPr lang="hu-HU"/>
        </a:p>
      </dgm:t>
    </dgm:pt>
    <dgm:pt modelId="{28CBAFF9-2639-424A-8CD9-4F6C2C9B724C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dokumentáció körüli teendők</a:t>
          </a:r>
        </a:p>
      </dgm:t>
    </dgm:pt>
    <dgm:pt modelId="{1A4652C2-45B5-4149-9CE4-F624B602EFC2}" type="parTrans" cxnId="{7EFE43A5-8798-4222-B244-C0CF72A063EE}">
      <dgm:prSet/>
      <dgm:spPr/>
      <dgm:t>
        <a:bodyPr/>
        <a:lstStyle/>
        <a:p>
          <a:endParaRPr lang="hu-HU"/>
        </a:p>
      </dgm:t>
    </dgm:pt>
    <dgm:pt modelId="{FA1AFE9B-C36C-4813-BC65-F0024786B462}" type="sibTrans" cxnId="{7EFE43A5-8798-4222-B244-C0CF72A063EE}">
      <dgm:prSet/>
      <dgm:spPr/>
      <dgm:t>
        <a:bodyPr/>
        <a:lstStyle/>
        <a:p>
          <a:endParaRPr lang="hu-HU"/>
        </a:p>
      </dgm:t>
    </dgm:pt>
    <dgm:pt modelId="{2889B46A-267D-48AB-8716-0AF223D3F078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program levezénylése</a:t>
          </a:r>
        </a:p>
      </dgm:t>
    </dgm:pt>
    <dgm:pt modelId="{21C21740-F15F-4B9F-A739-25E78A051633}" type="parTrans" cxnId="{46366F3A-1ED9-4B30-8DAB-59602F5A0A8B}">
      <dgm:prSet/>
      <dgm:spPr/>
      <dgm:t>
        <a:bodyPr/>
        <a:lstStyle/>
        <a:p>
          <a:endParaRPr lang="hu-HU"/>
        </a:p>
      </dgm:t>
    </dgm:pt>
    <dgm:pt modelId="{515F418F-CE6A-48FB-8049-74CC5509F35D}" type="sibTrans" cxnId="{46366F3A-1ED9-4B30-8DAB-59602F5A0A8B}">
      <dgm:prSet/>
      <dgm:spPr/>
      <dgm:t>
        <a:bodyPr/>
        <a:lstStyle/>
        <a:p>
          <a:endParaRPr lang="hu-HU"/>
        </a:p>
      </dgm:t>
    </dgm:pt>
    <dgm:pt modelId="{309D0C70-8216-41EC-A848-AB6F49D64E28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szerződések, számlák rendezése</a:t>
          </a:r>
        </a:p>
      </dgm:t>
    </dgm:pt>
    <dgm:pt modelId="{60BA58EE-FC87-4E45-BB02-7E2216015517}" type="parTrans" cxnId="{11C78E70-ED95-4B56-B560-0386894874F8}">
      <dgm:prSet/>
      <dgm:spPr/>
      <dgm:t>
        <a:bodyPr/>
        <a:lstStyle/>
        <a:p>
          <a:endParaRPr lang="hu-HU"/>
        </a:p>
      </dgm:t>
    </dgm:pt>
    <dgm:pt modelId="{1FA630B3-C516-441C-9694-068E44811689}" type="sibTrans" cxnId="{11C78E70-ED95-4B56-B560-0386894874F8}">
      <dgm:prSet/>
      <dgm:spPr/>
      <dgm:t>
        <a:bodyPr/>
        <a:lstStyle/>
        <a:p>
          <a:endParaRPr lang="hu-HU"/>
        </a:p>
      </dgm:t>
    </dgm:pt>
    <dgm:pt modelId="{4F76A563-1FBA-4748-8DC4-E2CAFB9E5EE2}">
      <dgm:prSet custT="1"/>
      <dgm:spPr/>
      <dgm:t>
        <a:bodyPr/>
        <a:lstStyle/>
        <a:p>
          <a:r>
            <a:rPr lang="hu-HU" sz="850" dirty="0">
              <a:latin typeface="+mj-lt"/>
              <a:cs typeface="Times New Roman" pitchFamily="18" charset="0"/>
            </a:rPr>
            <a:t>A program lezárása</a:t>
          </a:r>
        </a:p>
      </dgm:t>
    </dgm:pt>
    <dgm:pt modelId="{E5919562-2094-428C-A3BA-D86220404E0C}" type="parTrans" cxnId="{C7A1FD97-1FB6-4E2A-9328-50C7D877B951}">
      <dgm:prSet/>
      <dgm:spPr/>
      <dgm:t>
        <a:bodyPr/>
        <a:lstStyle/>
        <a:p>
          <a:endParaRPr lang="hu-HU"/>
        </a:p>
      </dgm:t>
    </dgm:pt>
    <dgm:pt modelId="{AC1F93D9-B7A0-4AED-A4FC-509880BD36A4}" type="sibTrans" cxnId="{C7A1FD97-1FB6-4E2A-9328-50C7D877B951}">
      <dgm:prSet/>
      <dgm:spPr/>
      <dgm:t>
        <a:bodyPr/>
        <a:lstStyle/>
        <a:p>
          <a:endParaRPr lang="hu-HU"/>
        </a:p>
      </dgm:t>
    </dgm:pt>
    <dgm:pt modelId="{42FE1FE5-D78B-4981-9C50-EF24BC13E4B8}">
      <dgm:prSet custT="1"/>
      <dgm:spPr/>
      <dgm:t>
        <a:bodyPr/>
        <a:lstStyle/>
        <a:p>
          <a:r>
            <a:rPr lang="hu-HU" sz="850" dirty="0" smtClean="0">
              <a:latin typeface="+mj-lt"/>
              <a:cs typeface="Times New Roman" pitchFamily="18" charset="0"/>
            </a:rPr>
            <a:t>Értékelés, elégedettségmérés</a:t>
          </a:r>
          <a:endParaRPr lang="hu-HU" sz="850" dirty="0">
            <a:latin typeface="+mj-lt"/>
            <a:cs typeface="Times New Roman" pitchFamily="18" charset="0"/>
          </a:endParaRPr>
        </a:p>
      </dgm:t>
    </dgm:pt>
    <dgm:pt modelId="{3B761DDD-3951-4330-A375-E683A3025E35}" type="parTrans" cxnId="{A798A79D-659F-4B64-8F1C-232F2B53B070}">
      <dgm:prSet/>
      <dgm:spPr/>
      <dgm:t>
        <a:bodyPr/>
        <a:lstStyle/>
        <a:p>
          <a:endParaRPr lang="hu-HU"/>
        </a:p>
      </dgm:t>
    </dgm:pt>
    <dgm:pt modelId="{7F364A6D-F15A-49FA-BB44-4D410766040A}" type="sibTrans" cxnId="{A798A79D-659F-4B64-8F1C-232F2B53B070}">
      <dgm:prSet/>
      <dgm:spPr/>
      <dgm:t>
        <a:bodyPr/>
        <a:lstStyle/>
        <a:p>
          <a:endParaRPr lang="hu-HU"/>
        </a:p>
      </dgm:t>
    </dgm:pt>
    <dgm:pt modelId="{D04CB0BE-D558-4827-915E-CB857818B4F8}">
      <dgm:prSet custT="1"/>
      <dgm:spPr/>
      <dgm:t>
        <a:bodyPr/>
        <a:lstStyle/>
        <a:p>
          <a:r>
            <a:rPr lang="hu-HU" sz="850" dirty="0" smtClean="0">
              <a:latin typeface="+mj-lt"/>
              <a:cs typeface="Times New Roman" pitchFamily="18" charset="0"/>
            </a:rPr>
            <a:t>A köszönőlevél megírása, elküldése</a:t>
          </a:r>
          <a:endParaRPr lang="hu-HU" sz="850" dirty="0">
            <a:latin typeface="+mj-lt"/>
            <a:cs typeface="Times New Roman" pitchFamily="18" charset="0"/>
          </a:endParaRPr>
        </a:p>
      </dgm:t>
    </dgm:pt>
    <dgm:pt modelId="{3801A42B-0EB2-4845-AF4E-5E3C8C97A8EB}" type="parTrans" cxnId="{A2F9F272-C575-449D-8A1B-ED17BA171606}">
      <dgm:prSet/>
      <dgm:spPr/>
      <dgm:t>
        <a:bodyPr/>
        <a:lstStyle/>
        <a:p>
          <a:endParaRPr lang="hu-HU"/>
        </a:p>
      </dgm:t>
    </dgm:pt>
    <dgm:pt modelId="{85F48778-92B6-4F92-BFB4-4DD27F7F7A73}" type="sibTrans" cxnId="{A2F9F272-C575-449D-8A1B-ED17BA171606}">
      <dgm:prSet/>
      <dgm:spPr/>
      <dgm:t>
        <a:bodyPr/>
        <a:lstStyle/>
        <a:p>
          <a:endParaRPr lang="hu-HU"/>
        </a:p>
      </dgm:t>
    </dgm:pt>
    <dgm:pt modelId="{FAB236BA-AD08-4DCE-8C3E-8D1EF515C56C}" type="pres">
      <dgm:prSet presAssocID="{38DAA3EC-F71A-4FA8-94A1-1BBF35E96D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5DA546B-5484-4B35-A3CE-7DF76B0E2856}" type="pres">
      <dgm:prSet presAssocID="{AFEA26D1-2EFA-4C8F-BBC6-6A0CEE783B16}" presName="vertFlow" presStyleCnt="0"/>
      <dgm:spPr/>
      <dgm:t>
        <a:bodyPr/>
        <a:lstStyle/>
        <a:p>
          <a:endParaRPr lang="hu-HU"/>
        </a:p>
      </dgm:t>
    </dgm:pt>
    <dgm:pt modelId="{B2B68741-066F-4649-9F2B-EB64246AF2A7}" type="pres">
      <dgm:prSet presAssocID="{AFEA26D1-2EFA-4C8F-BBC6-6A0CEE783B16}" presName="header" presStyleLbl="node1" presStyleIdx="0" presStyleCnt="4" custLinFactNeighborX="-271" custLinFactNeighborY="-1440"/>
      <dgm:spPr/>
      <dgm:t>
        <a:bodyPr/>
        <a:lstStyle/>
        <a:p>
          <a:endParaRPr lang="hu-HU"/>
        </a:p>
      </dgm:t>
    </dgm:pt>
    <dgm:pt modelId="{56F4619F-245C-4D82-8D68-A4105279486F}" type="pres">
      <dgm:prSet presAssocID="{9BAE7F50-7403-496C-A7E1-04702C70216F}" presName="parTrans" presStyleLbl="sibTrans2D1" presStyleIdx="0" presStyleCnt="31"/>
      <dgm:spPr/>
      <dgm:t>
        <a:bodyPr/>
        <a:lstStyle/>
        <a:p>
          <a:endParaRPr lang="hu-HU"/>
        </a:p>
      </dgm:t>
    </dgm:pt>
    <dgm:pt modelId="{D03C26F9-EF15-4C2B-84AF-61C4A24ECC81}" type="pres">
      <dgm:prSet presAssocID="{E602CE55-BEFB-4785-9A30-0C9669BE410A}" presName="child" presStyleLbl="alignAccFollowNode1" presStyleIdx="0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7EAD635-F2F8-43AA-B9A8-DE5BBA46EA47}" type="pres">
      <dgm:prSet presAssocID="{A654E890-F664-4D7B-89A7-F1D10EF68A7D}" presName="sibTrans" presStyleLbl="sibTrans2D1" presStyleIdx="1" presStyleCnt="31"/>
      <dgm:spPr/>
      <dgm:t>
        <a:bodyPr/>
        <a:lstStyle/>
        <a:p>
          <a:endParaRPr lang="hu-HU"/>
        </a:p>
      </dgm:t>
    </dgm:pt>
    <dgm:pt modelId="{680D2761-A5D6-4EB3-B094-5421627DCDF7}" type="pres">
      <dgm:prSet presAssocID="{3DD310A7-9962-4E8F-9459-04E559C95052}" presName="child" presStyleLbl="alignAccFollowNode1" presStyleIdx="1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8A151D3-033B-4180-83B6-C53ABC2D845B}" type="pres">
      <dgm:prSet presAssocID="{3FB2C982-1401-4491-A141-C2EFB570DBF1}" presName="sibTrans" presStyleLbl="sibTrans2D1" presStyleIdx="2" presStyleCnt="31"/>
      <dgm:spPr/>
      <dgm:t>
        <a:bodyPr/>
        <a:lstStyle/>
        <a:p>
          <a:endParaRPr lang="hu-HU"/>
        </a:p>
      </dgm:t>
    </dgm:pt>
    <dgm:pt modelId="{04C12FC5-B937-4CED-A32A-B9068B5BDB47}" type="pres">
      <dgm:prSet presAssocID="{75D3E1EA-F7D3-4616-A1C0-01F3E29E4F47}" presName="child" presStyleLbl="alignAccFollowNode1" presStyleIdx="2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E9C0546-A226-40A2-BD61-BB86C875A66E}" type="pres">
      <dgm:prSet presAssocID="{33333DE6-9921-4B0C-940F-F22A5BFAA528}" presName="sibTrans" presStyleLbl="sibTrans2D1" presStyleIdx="3" presStyleCnt="31"/>
      <dgm:spPr/>
      <dgm:t>
        <a:bodyPr/>
        <a:lstStyle/>
        <a:p>
          <a:endParaRPr lang="hu-HU"/>
        </a:p>
      </dgm:t>
    </dgm:pt>
    <dgm:pt modelId="{DF965FCF-CA4C-46D9-A269-866899B6A45D}" type="pres">
      <dgm:prSet presAssocID="{1B127365-F6B8-4F30-9E57-7785FF96172B}" presName="child" presStyleLbl="alignAccFollowNode1" presStyleIdx="3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E910C02-79A4-48AB-9F9D-7BDE78FAA68D}" type="pres">
      <dgm:prSet presAssocID="{AF2727FE-39D3-4173-A6CD-5952AE2EE6F8}" presName="sibTrans" presStyleLbl="sibTrans2D1" presStyleIdx="4" presStyleCnt="31"/>
      <dgm:spPr/>
      <dgm:t>
        <a:bodyPr/>
        <a:lstStyle/>
        <a:p>
          <a:endParaRPr lang="hu-HU"/>
        </a:p>
      </dgm:t>
    </dgm:pt>
    <dgm:pt modelId="{B91DBE21-FF40-47CA-AEA9-9E0B7175046E}" type="pres">
      <dgm:prSet presAssocID="{07FF968D-4A80-44F5-A3CD-FC679E17A9F3}" presName="child" presStyleLbl="alignAccFollowNode1" presStyleIdx="4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CE4D36E-8A54-4EA3-94BE-D0048F3F4A2E}" type="pres">
      <dgm:prSet presAssocID="{F9FF4CB4-754F-47E0-A03D-FCD3A337E4D9}" presName="sibTrans" presStyleLbl="sibTrans2D1" presStyleIdx="5" presStyleCnt="31"/>
      <dgm:spPr/>
      <dgm:t>
        <a:bodyPr/>
        <a:lstStyle/>
        <a:p>
          <a:endParaRPr lang="hu-HU"/>
        </a:p>
      </dgm:t>
    </dgm:pt>
    <dgm:pt modelId="{B88586EE-5B7B-49DF-91C0-DD3C0E3B2328}" type="pres">
      <dgm:prSet presAssocID="{DE78D938-C622-4CF5-A3C1-824F641BEB83}" presName="child" presStyleLbl="alignAccFollowNode1" presStyleIdx="5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CF70C17-F99B-4003-986F-ED7D3DD7974D}" type="pres">
      <dgm:prSet presAssocID="{9D1FA518-E636-486E-9008-FC465C5E524B}" presName="sibTrans" presStyleLbl="sibTrans2D1" presStyleIdx="6" presStyleCnt="31"/>
      <dgm:spPr/>
      <dgm:t>
        <a:bodyPr/>
        <a:lstStyle/>
        <a:p>
          <a:endParaRPr lang="hu-HU"/>
        </a:p>
      </dgm:t>
    </dgm:pt>
    <dgm:pt modelId="{FDE54608-6E84-4697-BC70-9E004FBFE660}" type="pres">
      <dgm:prSet presAssocID="{61CCF142-3C29-44FF-AF13-CD5831996E65}" presName="child" presStyleLbl="alignAccFollowNode1" presStyleIdx="6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A3EA5F4-23AA-4C73-A2ED-F18B96831D6A}" type="pres">
      <dgm:prSet presAssocID="{E8452C31-C498-4756-8A94-679BD784C83A}" presName="sibTrans" presStyleLbl="sibTrans2D1" presStyleIdx="7" presStyleCnt="31"/>
      <dgm:spPr/>
      <dgm:t>
        <a:bodyPr/>
        <a:lstStyle/>
        <a:p>
          <a:endParaRPr lang="hu-HU"/>
        </a:p>
      </dgm:t>
    </dgm:pt>
    <dgm:pt modelId="{57037AB1-479C-403A-8C3D-1705CB37FE25}" type="pres">
      <dgm:prSet presAssocID="{139826F8-21AF-4297-A101-54FD5F12FA33}" presName="child" presStyleLbl="alignAccFollowNode1" presStyleIdx="7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F80171E-A573-4761-BA56-0A2D63D8C7BC}" type="pres">
      <dgm:prSet presAssocID="{3EFFDFF1-C0D9-4AC6-8EFE-24EF6063438F}" presName="sibTrans" presStyleLbl="sibTrans2D1" presStyleIdx="8" presStyleCnt="31"/>
      <dgm:spPr/>
      <dgm:t>
        <a:bodyPr/>
        <a:lstStyle/>
        <a:p>
          <a:endParaRPr lang="hu-HU"/>
        </a:p>
      </dgm:t>
    </dgm:pt>
    <dgm:pt modelId="{0D6CEE27-191A-412E-9B9D-24D7AD8AF829}" type="pres">
      <dgm:prSet presAssocID="{4478FD83-BF02-473C-BDA0-649D15751DE2}" presName="child" presStyleLbl="alignAccFollowNode1" presStyleIdx="8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43C2629-04F6-41EB-93BE-87317A1D0A7F}" type="pres">
      <dgm:prSet presAssocID="{C45B36A2-82C5-43F1-AA67-F88C1D3418AF}" presName="sibTrans" presStyleLbl="sibTrans2D1" presStyleIdx="9" presStyleCnt="31"/>
      <dgm:spPr/>
      <dgm:t>
        <a:bodyPr/>
        <a:lstStyle/>
        <a:p>
          <a:endParaRPr lang="hu-HU"/>
        </a:p>
      </dgm:t>
    </dgm:pt>
    <dgm:pt modelId="{48DD7389-FA1B-44B2-9E03-6C635456D4CA}" type="pres">
      <dgm:prSet presAssocID="{A3E1EBA0-D452-4053-A1CE-E37987213731}" presName="child" presStyleLbl="alignAccFollowNode1" presStyleIdx="9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FBE2F23-63F4-49D9-AF17-6139527CC705}" type="pres">
      <dgm:prSet presAssocID="{AE9C763B-4DC3-47FB-880D-C3581B864962}" presName="sibTrans" presStyleLbl="sibTrans2D1" presStyleIdx="10" presStyleCnt="31"/>
      <dgm:spPr/>
      <dgm:t>
        <a:bodyPr/>
        <a:lstStyle/>
        <a:p>
          <a:endParaRPr lang="hu-HU"/>
        </a:p>
      </dgm:t>
    </dgm:pt>
    <dgm:pt modelId="{2D088D6B-9CEA-4A90-868E-A88AD594575B}" type="pres">
      <dgm:prSet presAssocID="{6809AB6C-A7AF-4B33-A741-BC7FD573F7EF}" presName="child" presStyleLbl="alignAccFollowNode1" presStyleIdx="10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BD09762-3F53-4CA2-9E97-76AEB531F4C7}" type="pres">
      <dgm:prSet presAssocID="{83BE8475-A08D-493F-B3CB-1B24F68129C8}" presName="sibTrans" presStyleLbl="sibTrans2D1" presStyleIdx="11" presStyleCnt="31"/>
      <dgm:spPr/>
      <dgm:t>
        <a:bodyPr/>
        <a:lstStyle/>
        <a:p>
          <a:endParaRPr lang="hu-HU"/>
        </a:p>
      </dgm:t>
    </dgm:pt>
    <dgm:pt modelId="{6F91E95D-21CF-4E98-8881-017DF3D752E6}" type="pres">
      <dgm:prSet presAssocID="{3E8287E3-B934-4B41-9432-8E8CFAC19D32}" presName="child" presStyleLbl="alignAccFollowNode1" presStyleIdx="11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BFA54C5-85E0-4BA2-A0D3-B9FF36180EEF}" type="pres">
      <dgm:prSet presAssocID="{AFEA26D1-2EFA-4C8F-BBC6-6A0CEE783B16}" presName="hSp" presStyleCnt="0"/>
      <dgm:spPr/>
      <dgm:t>
        <a:bodyPr/>
        <a:lstStyle/>
        <a:p>
          <a:endParaRPr lang="hu-HU"/>
        </a:p>
      </dgm:t>
    </dgm:pt>
    <dgm:pt modelId="{12E9E771-DF3B-4935-8BC4-C82E95985A57}" type="pres">
      <dgm:prSet presAssocID="{89557260-655A-4CC1-8C58-B0F81472FB5D}" presName="vertFlow" presStyleCnt="0"/>
      <dgm:spPr/>
      <dgm:t>
        <a:bodyPr/>
        <a:lstStyle/>
        <a:p>
          <a:endParaRPr lang="hu-HU"/>
        </a:p>
      </dgm:t>
    </dgm:pt>
    <dgm:pt modelId="{27926B21-4EC1-4409-AF2D-AFA74EABB41D}" type="pres">
      <dgm:prSet presAssocID="{89557260-655A-4CC1-8C58-B0F81472FB5D}" presName="header" presStyleLbl="node1" presStyleIdx="1" presStyleCnt="4"/>
      <dgm:spPr/>
      <dgm:t>
        <a:bodyPr/>
        <a:lstStyle/>
        <a:p>
          <a:endParaRPr lang="hu-HU"/>
        </a:p>
      </dgm:t>
    </dgm:pt>
    <dgm:pt modelId="{2E7AAFE1-F61F-4D6B-9DB6-7F008F232D43}" type="pres">
      <dgm:prSet presAssocID="{495D92E7-9679-4BBF-9C8A-1E9CC4999998}" presName="parTrans" presStyleLbl="sibTrans2D1" presStyleIdx="12" presStyleCnt="31"/>
      <dgm:spPr/>
      <dgm:t>
        <a:bodyPr/>
        <a:lstStyle/>
        <a:p>
          <a:endParaRPr lang="hu-HU"/>
        </a:p>
      </dgm:t>
    </dgm:pt>
    <dgm:pt modelId="{B5CFC45C-1A91-4258-AD2E-AE6F0098A8BF}" type="pres">
      <dgm:prSet presAssocID="{00A2A719-DA5B-490B-B2CB-4998459D71C9}" presName="child" presStyleLbl="alignAccFollowNode1" presStyleIdx="12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DB3FEB-2AF4-4AE4-84E1-048499F3F40F}" type="pres">
      <dgm:prSet presAssocID="{BBCEA26F-A55C-4FDA-8710-1ADBC2BD3433}" presName="sibTrans" presStyleLbl="sibTrans2D1" presStyleIdx="13" presStyleCnt="31"/>
      <dgm:spPr/>
      <dgm:t>
        <a:bodyPr/>
        <a:lstStyle/>
        <a:p>
          <a:endParaRPr lang="hu-HU"/>
        </a:p>
      </dgm:t>
    </dgm:pt>
    <dgm:pt modelId="{A52FF29C-5FCE-46D5-A10E-528D537AD299}" type="pres">
      <dgm:prSet presAssocID="{9602F1E5-CAF0-4926-84B0-8BB60D504BF0}" presName="child" presStyleLbl="alignAccFollowNode1" presStyleIdx="13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5A66DBE-F925-4F94-96AC-A3DA67B6CF22}" type="pres">
      <dgm:prSet presAssocID="{0F6ACC52-A1D5-4747-9145-41E13DB2390B}" presName="sibTrans" presStyleLbl="sibTrans2D1" presStyleIdx="14" presStyleCnt="31"/>
      <dgm:spPr/>
      <dgm:t>
        <a:bodyPr/>
        <a:lstStyle/>
        <a:p>
          <a:endParaRPr lang="hu-HU"/>
        </a:p>
      </dgm:t>
    </dgm:pt>
    <dgm:pt modelId="{A00F42FF-9EA4-498E-B50C-EDDC3D9BF471}" type="pres">
      <dgm:prSet presAssocID="{79109042-C65F-4D34-8C34-0A8D98D7BFE6}" presName="child" presStyleLbl="alignAccFollowNode1" presStyleIdx="14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F2D9092-C496-46B1-B108-613D77CE1B15}" type="pres">
      <dgm:prSet presAssocID="{DD04229C-E1BC-4F27-98FD-496C2EE181DA}" presName="sibTrans" presStyleLbl="sibTrans2D1" presStyleIdx="15" presStyleCnt="31"/>
      <dgm:spPr/>
      <dgm:t>
        <a:bodyPr/>
        <a:lstStyle/>
        <a:p>
          <a:endParaRPr lang="hu-HU"/>
        </a:p>
      </dgm:t>
    </dgm:pt>
    <dgm:pt modelId="{A3103196-9E4B-4A41-85C2-753174A8716C}" type="pres">
      <dgm:prSet presAssocID="{8478BBCD-2951-4D1A-98CF-B9BA3F913898}" presName="child" presStyleLbl="alignAccFollowNode1" presStyleIdx="15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72D5A90-758A-48D1-9347-918DC3199C91}" type="pres">
      <dgm:prSet presAssocID="{80FC8076-923A-4023-94A1-5A8252595783}" presName="sibTrans" presStyleLbl="sibTrans2D1" presStyleIdx="16" presStyleCnt="31"/>
      <dgm:spPr/>
      <dgm:t>
        <a:bodyPr/>
        <a:lstStyle/>
        <a:p>
          <a:endParaRPr lang="hu-HU"/>
        </a:p>
      </dgm:t>
    </dgm:pt>
    <dgm:pt modelId="{E96C97BD-FDF1-4078-925D-7B304F6BE9A0}" type="pres">
      <dgm:prSet presAssocID="{CABEE6E8-A5C8-4053-A001-337C3C5A4B40}" presName="child" presStyleLbl="alignAccFollowNode1" presStyleIdx="16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6757E94-7878-43A8-AAF7-ECEBB358A1EE}" type="pres">
      <dgm:prSet presAssocID="{9AE2BFBF-422D-4A15-BAE9-3FBFCB964538}" presName="sibTrans" presStyleLbl="sibTrans2D1" presStyleIdx="17" presStyleCnt="31"/>
      <dgm:spPr/>
      <dgm:t>
        <a:bodyPr/>
        <a:lstStyle/>
        <a:p>
          <a:endParaRPr lang="hu-HU"/>
        </a:p>
      </dgm:t>
    </dgm:pt>
    <dgm:pt modelId="{CFB13340-F554-4F62-B0F6-36468F259597}" type="pres">
      <dgm:prSet presAssocID="{C452D7A9-7B73-45C7-A847-F8732A03749F}" presName="child" presStyleLbl="alignAccFollowNode1" presStyleIdx="17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6B516CB-9F4B-4FF0-ACF8-36372AD2E3C4}" type="pres">
      <dgm:prSet presAssocID="{081D33D7-454B-445A-BD1D-F9E4A5FF95BB}" presName="sibTrans" presStyleLbl="sibTrans2D1" presStyleIdx="18" presStyleCnt="31"/>
      <dgm:spPr/>
      <dgm:t>
        <a:bodyPr/>
        <a:lstStyle/>
        <a:p>
          <a:endParaRPr lang="hu-HU"/>
        </a:p>
      </dgm:t>
    </dgm:pt>
    <dgm:pt modelId="{D6D66917-7B0F-48F7-8A85-CF3BBC3C803E}" type="pres">
      <dgm:prSet presAssocID="{A58E2802-5A26-477D-958D-066ECCEC3257}" presName="child" presStyleLbl="alignAccFollowNode1" presStyleIdx="18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DD8E0DD-E20F-4097-9D82-03AF0924F9E1}" type="pres">
      <dgm:prSet presAssocID="{231FF66D-30F6-48C0-9D92-97CC89046994}" presName="sibTrans" presStyleLbl="sibTrans2D1" presStyleIdx="19" presStyleCnt="31"/>
      <dgm:spPr/>
      <dgm:t>
        <a:bodyPr/>
        <a:lstStyle/>
        <a:p>
          <a:endParaRPr lang="hu-HU"/>
        </a:p>
      </dgm:t>
    </dgm:pt>
    <dgm:pt modelId="{F3DAD3EB-AFC0-4205-BFF8-F8C56EEB295B}" type="pres">
      <dgm:prSet presAssocID="{C63F3CA3-8EDE-4A83-9B2F-2EEC3B923F46}" presName="child" presStyleLbl="alignAccFollowNode1" presStyleIdx="19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A1B3F67-BEC5-4C1C-8783-6101803DA64B}" type="pres">
      <dgm:prSet presAssocID="{80CD4220-1438-4F2E-81F9-45A90547226B}" presName="sibTrans" presStyleLbl="sibTrans2D1" presStyleIdx="20" presStyleCnt="31"/>
      <dgm:spPr/>
      <dgm:t>
        <a:bodyPr/>
        <a:lstStyle/>
        <a:p>
          <a:endParaRPr lang="hu-HU"/>
        </a:p>
      </dgm:t>
    </dgm:pt>
    <dgm:pt modelId="{E227C432-B34F-4E78-936F-905A7E626AA6}" type="pres">
      <dgm:prSet presAssocID="{45068FB4-00F3-4C13-BB1D-8C80AD102AAD}" presName="child" presStyleLbl="alignAccFollowNode1" presStyleIdx="20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35829E7-A4D6-4001-AFBB-21BE2163AAA8}" type="pres">
      <dgm:prSet presAssocID="{2509FB88-112D-4AA5-BD58-CFCD8BE716E5}" presName="sibTrans" presStyleLbl="sibTrans2D1" presStyleIdx="21" presStyleCnt="31"/>
      <dgm:spPr/>
      <dgm:t>
        <a:bodyPr/>
        <a:lstStyle/>
        <a:p>
          <a:endParaRPr lang="hu-HU"/>
        </a:p>
      </dgm:t>
    </dgm:pt>
    <dgm:pt modelId="{7541DE43-93AC-4DF0-9B8C-3C522100BD78}" type="pres">
      <dgm:prSet presAssocID="{28CBAFF9-2639-424A-8CD9-4F6C2C9B724C}" presName="child" presStyleLbl="alignAccFollowNode1" presStyleIdx="21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65A7369-8AD4-487F-9C25-5713BC147E4E}" type="pres">
      <dgm:prSet presAssocID="{89557260-655A-4CC1-8C58-B0F81472FB5D}" presName="hSp" presStyleCnt="0"/>
      <dgm:spPr/>
      <dgm:t>
        <a:bodyPr/>
        <a:lstStyle/>
        <a:p>
          <a:endParaRPr lang="hu-HU"/>
        </a:p>
      </dgm:t>
    </dgm:pt>
    <dgm:pt modelId="{1379FA69-C874-435F-B769-F860277D25F8}" type="pres">
      <dgm:prSet presAssocID="{FCEE6ECB-E072-4B24-B830-7F40026ED77E}" presName="vertFlow" presStyleCnt="0"/>
      <dgm:spPr/>
      <dgm:t>
        <a:bodyPr/>
        <a:lstStyle/>
        <a:p>
          <a:endParaRPr lang="hu-HU"/>
        </a:p>
      </dgm:t>
    </dgm:pt>
    <dgm:pt modelId="{17EEC36A-EE39-4C21-BE33-85D9E0ED40FC}" type="pres">
      <dgm:prSet presAssocID="{FCEE6ECB-E072-4B24-B830-7F40026ED77E}" presName="header" presStyleLbl="node1" presStyleIdx="2" presStyleCnt="4"/>
      <dgm:spPr/>
      <dgm:t>
        <a:bodyPr/>
        <a:lstStyle/>
        <a:p>
          <a:endParaRPr lang="hu-HU"/>
        </a:p>
      </dgm:t>
    </dgm:pt>
    <dgm:pt modelId="{E6760603-9C84-4139-ABB8-B0EE5B1599F7}" type="pres">
      <dgm:prSet presAssocID="{A88E8F15-8BA3-4F05-8C62-4FF29B734145}" presName="parTrans" presStyleLbl="sibTrans2D1" presStyleIdx="22" presStyleCnt="31"/>
      <dgm:spPr/>
      <dgm:t>
        <a:bodyPr/>
        <a:lstStyle/>
        <a:p>
          <a:endParaRPr lang="hu-HU"/>
        </a:p>
      </dgm:t>
    </dgm:pt>
    <dgm:pt modelId="{C6BA8BD7-9D72-464B-9821-CA23E0876483}" type="pres">
      <dgm:prSet presAssocID="{779A0D8F-778A-47EA-8129-604F5B3686BD}" presName="child" presStyleLbl="alignAccFollowNode1" presStyleIdx="22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3C84744-2C41-4DF5-8467-62E8045F9D49}" type="pres">
      <dgm:prSet presAssocID="{810E4DF1-EB32-4B76-95FA-6A3671A86368}" presName="sibTrans" presStyleLbl="sibTrans2D1" presStyleIdx="23" presStyleCnt="31"/>
      <dgm:spPr/>
      <dgm:t>
        <a:bodyPr/>
        <a:lstStyle/>
        <a:p>
          <a:endParaRPr lang="hu-HU"/>
        </a:p>
      </dgm:t>
    </dgm:pt>
    <dgm:pt modelId="{69B2F5F9-87F4-44FB-84E6-AF5D7F2E9DAE}" type="pres">
      <dgm:prSet presAssocID="{FDEBFE9B-BB35-4D60-9447-850A175F556F}" presName="child" presStyleLbl="alignAccFollowNode1" presStyleIdx="23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144B637-54B8-4BBF-A7AB-6DA6848AB14F}" type="pres">
      <dgm:prSet presAssocID="{76DADF3E-1A17-488D-AA64-97E29C656659}" presName="sibTrans" presStyleLbl="sibTrans2D1" presStyleIdx="24" presStyleCnt="31"/>
      <dgm:spPr/>
      <dgm:t>
        <a:bodyPr/>
        <a:lstStyle/>
        <a:p>
          <a:endParaRPr lang="hu-HU"/>
        </a:p>
      </dgm:t>
    </dgm:pt>
    <dgm:pt modelId="{81031D63-F2B2-497C-A9F4-8939922EAF84}" type="pres">
      <dgm:prSet presAssocID="{2889B46A-267D-48AB-8716-0AF223D3F078}" presName="child" presStyleLbl="alignAccFollowNode1" presStyleIdx="24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8232E69-8197-42CC-BC61-B8F587456E10}" type="pres">
      <dgm:prSet presAssocID="{515F418F-CE6A-48FB-8049-74CC5509F35D}" presName="sibTrans" presStyleLbl="sibTrans2D1" presStyleIdx="25" presStyleCnt="31"/>
      <dgm:spPr/>
      <dgm:t>
        <a:bodyPr/>
        <a:lstStyle/>
        <a:p>
          <a:endParaRPr lang="hu-HU"/>
        </a:p>
      </dgm:t>
    </dgm:pt>
    <dgm:pt modelId="{2D8F6ADE-38B2-4C39-A05B-81EA1B0D7F76}" type="pres">
      <dgm:prSet presAssocID="{309D0C70-8216-41EC-A848-AB6F49D64E28}" presName="child" presStyleLbl="alignAccFollowNode1" presStyleIdx="25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B772F06-722C-471E-8C59-2795F57AB6E6}" type="pres">
      <dgm:prSet presAssocID="{1FA630B3-C516-441C-9694-068E44811689}" presName="sibTrans" presStyleLbl="sibTrans2D1" presStyleIdx="26" presStyleCnt="31"/>
      <dgm:spPr/>
      <dgm:t>
        <a:bodyPr/>
        <a:lstStyle/>
        <a:p>
          <a:endParaRPr lang="hu-HU"/>
        </a:p>
      </dgm:t>
    </dgm:pt>
    <dgm:pt modelId="{B1F0F0C2-B6A7-4931-ADD4-5A8AA1149AB8}" type="pres">
      <dgm:prSet presAssocID="{4F76A563-1FBA-4748-8DC4-E2CAFB9E5EE2}" presName="child" presStyleLbl="alignAccFollowNode1" presStyleIdx="26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8F5FC21-2709-4E45-8D17-2C4D89A87DF9}" type="pres">
      <dgm:prSet presAssocID="{FCEE6ECB-E072-4B24-B830-7F40026ED77E}" presName="hSp" presStyleCnt="0"/>
      <dgm:spPr/>
      <dgm:t>
        <a:bodyPr/>
        <a:lstStyle/>
        <a:p>
          <a:endParaRPr lang="hu-HU"/>
        </a:p>
      </dgm:t>
    </dgm:pt>
    <dgm:pt modelId="{E0F6EACB-BBE6-467C-A014-C9F5356278F6}" type="pres">
      <dgm:prSet presAssocID="{396476BD-063A-459E-9296-DA10FCF070D2}" presName="vertFlow" presStyleCnt="0"/>
      <dgm:spPr/>
      <dgm:t>
        <a:bodyPr/>
        <a:lstStyle/>
        <a:p>
          <a:endParaRPr lang="hu-HU"/>
        </a:p>
      </dgm:t>
    </dgm:pt>
    <dgm:pt modelId="{B9D5BB33-C6E9-44EB-8F3A-60AD96C23099}" type="pres">
      <dgm:prSet presAssocID="{396476BD-063A-459E-9296-DA10FCF070D2}" presName="header" presStyleLbl="node1" presStyleIdx="3" presStyleCnt="4"/>
      <dgm:spPr/>
      <dgm:t>
        <a:bodyPr/>
        <a:lstStyle/>
        <a:p>
          <a:endParaRPr lang="hu-HU"/>
        </a:p>
      </dgm:t>
    </dgm:pt>
    <dgm:pt modelId="{0C0B2038-AFED-4823-8AB2-A06BC02C3E2F}" type="pres">
      <dgm:prSet presAssocID="{F3F31B95-A4AF-46F5-84C1-799F735A3292}" presName="parTrans" presStyleLbl="sibTrans2D1" presStyleIdx="27" presStyleCnt="31"/>
      <dgm:spPr/>
      <dgm:t>
        <a:bodyPr/>
        <a:lstStyle/>
        <a:p>
          <a:endParaRPr lang="hu-HU"/>
        </a:p>
      </dgm:t>
    </dgm:pt>
    <dgm:pt modelId="{57CCB516-26EA-4A78-A45D-886E2DF39E75}" type="pres">
      <dgm:prSet presAssocID="{1B4FE1F4-581D-4D16-BE18-CE871B8A28B5}" presName="child" presStyleLbl="alignAccFollowNode1" presStyleIdx="27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8E76FB9-7E6E-4F76-AFD0-29E37E708FAA}" type="pres">
      <dgm:prSet presAssocID="{170E4B01-B16B-4023-A2FE-BD46F37852B6}" presName="sibTrans" presStyleLbl="sibTrans2D1" presStyleIdx="28" presStyleCnt="31"/>
      <dgm:spPr/>
      <dgm:t>
        <a:bodyPr/>
        <a:lstStyle/>
        <a:p>
          <a:endParaRPr lang="hu-HU"/>
        </a:p>
      </dgm:t>
    </dgm:pt>
    <dgm:pt modelId="{8F38061F-7A13-42D2-AE6D-F4443A4EBCA6}" type="pres">
      <dgm:prSet presAssocID="{D339DF47-6E89-43DB-9531-E2EA50D4C15F}" presName="child" presStyleLbl="alignAccFollowNode1" presStyleIdx="28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F33C863-8C52-4A68-BFB4-E4C3D45DDACD}" type="pres">
      <dgm:prSet presAssocID="{FE91233E-AF9F-482A-86A1-7DC3575B22F1}" presName="sibTrans" presStyleLbl="sibTrans2D1" presStyleIdx="29" presStyleCnt="31"/>
      <dgm:spPr/>
      <dgm:t>
        <a:bodyPr/>
        <a:lstStyle/>
        <a:p>
          <a:endParaRPr lang="hu-HU"/>
        </a:p>
      </dgm:t>
    </dgm:pt>
    <dgm:pt modelId="{173C3F01-3843-45AA-9379-F8857C88E49A}" type="pres">
      <dgm:prSet presAssocID="{D04CB0BE-D558-4827-915E-CB857818B4F8}" presName="child" presStyleLbl="alignAccFollowNode1" presStyleIdx="29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08BF7E2-5943-4C42-A513-13D62E9D3864}" type="pres">
      <dgm:prSet presAssocID="{85F48778-92B6-4F92-BFB4-4DD27F7F7A73}" presName="sibTrans" presStyleLbl="sibTrans2D1" presStyleIdx="30" presStyleCnt="31"/>
      <dgm:spPr/>
      <dgm:t>
        <a:bodyPr/>
        <a:lstStyle/>
        <a:p>
          <a:endParaRPr lang="hu-HU"/>
        </a:p>
      </dgm:t>
    </dgm:pt>
    <dgm:pt modelId="{4960309C-DE9B-4689-BFA8-27B51AC7C02B}" type="pres">
      <dgm:prSet presAssocID="{42FE1FE5-D78B-4981-9C50-EF24BC13E4B8}" presName="child" presStyleLbl="alignAccFollowNode1" presStyleIdx="30" presStyleCnt="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79AE536-1956-4825-9F09-1FC4E30CFB16}" type="presOf" srcId="{FDEBFE9B-BB35-4D60-9447-850A175F556F}" destId="{69B2F5F9-87F4-44FB-84E6-AF5D7F2E9DAE}" srcOrd="0" destOrd="0" presId="urn:microsoft.com/office/officeart/2005/8/layout/lProcess1"/>
    <dgm:cxn modelId="{E7450DCD-60EE-4CE0-94F6-B2809BE7681D}" type="presOf" srcId="{75D3E1EA-F7D3-4616-A1C0-01F3E29E4F47}" destId="{04C12FC5-B937-4CED-A32A-B9068B5BDB47}" srcOrd="0" destOrd="0" presId="urn:microsoft.com/office/officeart/2005/8/layout/lProcess1"/>
    <dgm:cxn modelId="{03275FEC-F953-4085-BA8A-12AEE94A259D}" type="presOf" srcId="{CABEE6E8-A5C8-4053-A001-337C3C5A4B40}" destId="{E96C97BD-FDF1-4078-925D-7B304F6BE9A0}" srcOrd="0" destOrd="0" presId="urn:microsoft.com/office/officeart/2005/8/layout/lProcess1"/>
    <dgm:cxn modelId="{C26E5838-C811-4720-9EB1-0EE8ECA6553F}" type="presOf" srcId="{9AE2BFBF-422D-4A15-BAE9-3FBFCB964538}" destId="{A6757E94-7878-43A8-AAF7-ECEBB358A1EE}" srcOrd="0" destOrd="0" presId="urn:microsoft.com/office/officeart/2005/8/layout/lProcess1"/>
    <dgm:cxn modelId="{D1E2E134-3CE0-4624-AA13-968A0A32B15F}" type="presOf" srcId="{42FE1FE5-D78B-4981-9C50-EF24BC13E4B8}" destId="{4960309C-DE9B-4689-BFA8-27B51AC7C02B}" srcOrd="0" destOrd="0" presId="urn:microsoft.com/office/officeart/2005/8/layout/lProcess1"/>
    <dgm:cxn modelId="{405281AC-FCF2-419E-8522-C5A5C57F636E}" type="presOf" srcId="{AE9C763B-4DC3-47FB-880D-C3581B864962}" destId="{6FBE2F23-63F4-49D9-AF17-6139527CC705}" srcOrd="0" destOrd="0" presId="urn:microsoft.com/office/officeart/2005/8/layout/lProcess1"/>
    <dgm:cxn modelId="{46366F3A-1ED9-4B30-8DAB-59602F5A0A8B}" srcId="{FCEE6ECB-E072-4B24-B830-7F40026ED77E}" destId="{2889B46A-267D-48AB-8716-0AF223D3F078}" srcOrd="2" destOrd="0" parTransId="{21C21740-F15F-4B9F-A739-25E78A051633}" sibTransId="{515F418F-CE6A-48FB-8049-74CC5509F35D}"/>
    <dgm:cxn modelId="{FFF76C01-9075-43B7-B64A-6207A663A3FB}" type="presOf" srcId="{779A0D8F-778A-47EA-8129-604F5B3686BD}" destId="{C6BA8BD7-9D72-464B-9821-CA23E0876483}" srcOrd="0" destOrd="0" presId="urn:microsoft.com/office/officeart/2005/8/layout/lProcess1"/>
    <dgm:cxn modelId="{FCF59526-58C3-44AF-A9C3-52A8832A8E2D}" type="presOf" srcId="{DE78D938-C622-4CF5-A3C1-824F641BEB83}" destId="{B88586EE-5B7B-49DF-91C0-DD3C0E3B2328}" srcOrd="0" destOrd="0" presId="urn:microsoft.com/office/officeart/2005/8/layout/lProcess1"/>
    <dgm:cxn modelId="{E3984E91-CFB0-4AE4-A941-A4EAB7CE3D85}" type="presOf" srcId="{E8452C31-C498-4756-8A94-679BD784C83A}" destId="{EA3EA5F4-23AA-4C73-A2ED-F18B96831D6A}" srcOrd="0" destOrd="0" presId="urn:microsoft.com/office/officeart/2005/8/layout/lProcess1"/>
    <dgm:cxn modelId="{9AA3B15D-C7AF-48DC-B8D4-E389B9689DCA}" type="presOf" srcId="{3DD310A7-9962-4E8F-9459-04E559C95052}" destId="{680D2761-A5D6-4EB3-B094-5421627DCDF7}" srcOrd="0" destOrd="0" presId="urn:microsoft.com/office/officeart/2005/8/layout/lProcess1"/>
    <dgm:cxn modelId="{E7427996-0AF5-4B0B-A279-8A43B46AA193}" type="presOf" srcId="{2509FB88-112D-4AA5-BD58-CFCD8BE716E5}" destId="{F35829E7-A4D6-4001-AFBB-21BE2163AAA8}" srcOrd="0" destOrd="0" presId="urn:microsoft.com/office/officeart/2005/8/layout/lProcess1"/>
    <dgm:cxn modelId="{9055477D-F6DF-4B84-9F37-B6D0ECF70A35}" type="presOf" srcId="{76DADF3E-1A17-488D-AA64-97E29C656659}" destId="{D144B637-54B8-4BBF-A7AB-6DA6848AB14F}" srcOrd="0" destOrd="0" presId="urn:microsoft.com/office/officeart/2005/8/layout/lProcess1"/>
    <dgm:cxn modelId="{A27D0C30-A400-4917-9FA0-74FD897B45D6}" srcId="{AFEA26D1-2EFA-4C8F-BBC6-6A0CEE783B16}" destId="{E602CE55-BEFB-4785-9A30-0C9669BE410A}" srcOrd="0" destOrd="0" parTransId="{9BAE7F50-7403-496C-A7E1-04702C70216F}" sibTransId="{A654E890-F664-4D7B-89A7-F1D10EF68A7D}"/>
    <dgm:cxn modelId="{1A220B73-EA3E-4E7A-BE0A-18EBF9AFF00C}" type="presOf" srcId="{0F6ACC52-A1D5-4747-9145-41E13DB2390B}" destId="{45A66DBE-F925-4F94-96AC-A3DA67B6CF22}" srcOrd="0" destOrd="0" presId="urn:microsoft.com/office/officeart/2005/8/layout/lProcess1"/>
    <dgm:cxn modelId="{A798A79D-659F-4B64-8F1C-232F2B53B070}" srcId="{396476BD-063A-459E-9296-DA10FCF070D2}" destId="{42FE1FE5-D78B-4981-9C50-EF24BC13E4B8}" srcOrd="3" destOrd="0" parTransId="{3B761DDD-3951-4330-A375-E683A3025E35}" sibTransId="{7F364A6D-F15A-49FA-BB44-4D410766040A}"/>
    <dgm:cxn modelId="{3C5CBA33-290F-4069-9061-BBB74C6DBC37}" srcId="{AFEA26D1-2EFA-4C8F-BBC6-6A0CEE783B16}" destId="{DE78D938-C622-4CF5-A3C1-824F641BEB83}" srcOrd="5" destOrd="0" parTransId="{B29CFBA9-EC34-4A1B-B9DB-7F7DEAC322FF}" sibTransId="{9D1FA518-E636-486E-9008-FC465C5E524B}"/>
    <dgm:cxn modelId="{1EC5D966-0182-4EE9-A08D-FB72BD9FAE50}" type="presOf" srcId="{F3F31B95-A4AF-46F5-84C1-799F735A3292}" destId="{0C0B2038-AFED-4823-8AB2-A06BC02C3E2F}" srcOrd="0" destOrd="0" presId="urn:microsoft.com/office/officeart/2005/8/layout/lProcess1"/>
    <dgm:cxn modelId="{10F2EDC5-B33A-49A8-90AE-B87B79EFE02D}" type="presOf" srcId="{9602F1E5-CAF0-4926-84B0-8BB60D504BF0}" destId="{A52FF29C-5FCE-46D5-A10E-528D537AD299}" srcOrd="0" destOrd="0" presId="urn:microsoft.com/office/officeart/2005/8/layout/lProcess1"/>
    <dgm:cxn modelId="{DF33BEE3-A358-4F55-B344-E75A0C2DB99F}" type="presOf" srcId="{081D33D7-454B-445A-BD1D-F9E4A5FF95BB}" destId="{16B516CB-9F4B-4FF0-ACF8-36372AD2E3C4}" srcOrd="0" destOrd="0" presId="urn:microsoft.com/office/officeart/2005/8/layout/lProcess1"/>
    <dgm:cxn modelId="{3DFFD437-BDAE-4A89-9750-4B3DA0DBED39}" type="presOf" srcId="{FE91233E-AF9F-482A-86A1-7DC3575B22F1}" destId="{BF33C863-8C52-4A68-BFB4-E4C3D45DDACD}" srcOrd="0" destOrd="0" presId="urn:microsoft.com/office/officeart/2005/8/layout/lProcess1"/>
    <dgm:cxn modelId="{4D884EAB-B5F3-4203-82DB-DD8A726EFB0B}" srcId="{AFEA26D1-2EFA-4C8F-BBC6-6A0CEE783B16}" destId="{A3E1EBA0-D452-4053-A1CE-E37987213731}" srcOrd="9" destOrd="0" parTransId="{32A9C798-3D71-418A-B7B0-EE4A28CDAD57}" sibTransId="{AE9C763B-4DC3-47FB-880D-C3581B864962}"/>
    <dgm:cxn modelId="{F749E288-4D1C-44B2-BB2B-5596B67BB0E6}" type="presOf" srcId="{C45B36A2-82C5-43F1-AA67-F88C1D3418AF}" destId="{143C2629-04F6-41EB-93BE-87317A1D0A7F}" srcOrd="0" destOrd="0" presId="urn:microsoft.com/office/officeart/2005/8/layout/lProcess1"/>
    <dgm:cxn modelId="{F6ED1294-8E43-450E-B132-BFD010D9D8EE}" type="presOf" srcId="{00A2A719-DA5B-490B-B2CB-4998459D71C9}" destId="{B5CFC45C-1A91-4258-AD2E-AE6F0098A8BF}" srcOrd="0" destOrd="0" presId="urn:microsoft.com/office/officeart/2005/8/layout/lProcess1"/>
    <dgm:cxn modelId="{C02D6376-BF94-45DE-BAA6-91D1DBFEEA52}" type="presOf" srcId="{4F76A563-1FBA-4748-8DC4-E2CAFB9E5EE2}" destId="{B1F0F0C2-B6A7-4931-ADD4-5A8AA1149AB8}" srcOrd="0" destOrd="0" presId="urn:microsoft.com/office/officeart/2005/8/layout/lProcess1"/>
    <dgm:cxn modelId="{65EFCB8D-E7CE-4783-87B4-0DD045C57680}" srcId="{89557260-655A-4CC1-8C58-B0F81472FB5D}" destId="{9602F1E5-CAF0-4926-84B0-8BB60D504BF0}" srcOrd="1" destOrd="0" parTransId="{9A149025-B563-43BA-BB6D-F47BAAB1FD81}" sibTransId="{0F6ACC52-A1D5-4747-9145-41E13DB2390B}"/>
    <dgm:cxn modelId="{B515C6AA-35C1-4E37-9B1E-89357426A7BF}" type="presOf" srcId="{A88E8F15-8BA3-4F05-8C62-4FF29B734145}" destId="{E6760603-9C84-4139-ABB8-B0EE5B1599F7}" srcOrd="0" destOrd="0" presId="urn:microsoft.com/office/officeart/2005/8/layout/lProcess1"/>
    <dgm:cxn modelId="{88B4C00C-EADD-47C0-912F-E2849DAACB3A}" type="presOf" srcId="{DD04229C-E1BC-4F27-98FD-496C2EE181DA}" destId="{2F2D9092-C496-46B1-B108-613D77CE1B15}" srcOrd="0" destOrd="0" presId="urn:microsoft.com/office/officeart/2005/8/layout/lProcess1"/>
    <dgm:cxn modelId="{0A480013-3023-4513-9A57-20D16A591823}" type="presOf" srcId="{A654E890-F664-4D7B-89A7-F1D10EF68A7D}" destId="{17EAD635-F2F8-43AA-B9A8-DE5BBA46EA47}" srcOrd="0" destOrd="0" presId="urn:microsoft.com/office/officeart/2005/8/layout/lProcess1"/>
    <dgm:cxn modelId="{D8240F3C-5DAB-466F-9276-97452D5BC238}" type="presOf" srcId="{79109042-C65F-4D34-8C34-0A8D98D7BFE6}" destId="{A00F42FF-9EA4-498E-B50C-EDDC3D9BF471}" srcOrd="0" destOrd="0" presId="urn:microsoft.com/office/officeart/2005/8/layout/lProcess1"/>
    <dgm:cxn modelId="{37BC473A-EA3A-4BDD-B46D-86D97B0CDCE0}" type="presOf" srcId="{9D1FA518-E636-486E-9008-FC465C5E524B}" destId="{0CF70C17-F99B-4003-986F-ED7D3DD7974D}" srcOrd="0" destOrd="0" presId="urn:microsoft.com/office/officeart/2005/8/layout/lProcess1"/>
    <dgm:cxn modelId="{045972FD-67A1-44F1-B5F1-5990527F34D6}" type="presOf" srcId="{89557260-655A-4CC1-8C58-B0F81472FB5D}" destId="{27926B21-4EC1-4409-AF2D-AFA74EABB41D}" srcOrd="0" destOrd="0" presId="urn:microsoft.com/office/officeart/2005/8/layout/lProcess1"/>
    <dgm:cxn modelId="{653FA073-7134-4BEE-84C9-E1EB8DEF3CCA}" srcId="{AFEA26D1-2EFA-4C8F-BBC6-6A0CEE783B16}" destId="{75D3E1EA-F7D3-4616-A1C0-01F3E29E4F47}" srcOrd="2" destOrd="0" parTransId="{437E539E-430F-4EC8-9FE5-C4967D5FEBD3}" sibTransId="{33333DE6-9921-4B0C-940F-F22A5BFAA528}"/>
    <dgm:cxn modelId="{7EFE43A5-8798-4222-B244-C0CF72A063EE}" srcId="{89557260-655A-4CC1-8C58-B0F81472FB5D}" destId="{28CBAFF9-2639-424A-8CD9-4F6C2C9B724C}" srcOrd="9" destOrd="0" parTransId="{1A4652C2-45B5-4149-9CE4-F624B602EFC2}" sibTransId="{FA1AFE9B-C36C-4813-BC65-F0024786B462}"/>
    <dgm:cxn modelId="{030ED6AB-0F1C-4068-B641-5A7840805765}" srcId="{89557260-655A-4CC1-8C58-B0F81472FB5D}" destId="{C452D7A9-7B73-45C7-A847-F8732A03749F}" srcOrd="5" destOrd="0" parTransId="{F8631BCF-43D7-4188-BE05-832804700F51}" sibTransId="{081D33D7-454B-445A-BD1D-F9E4A5FF95BB}"/>
    <dgm:cxn modelId="{0E11F85C-13CD-4D02-9673-FAE493416F56}" srcId="{AFEA26D1-2EFA-4C8F-BBC6-6A0CEE783B16}" destId="{6809AB6C-A7AF-4B33-A741-BC7FD573F7EF}" srcOrd="10" destOrd="0" parTransId="{6C1D585C-D68D-478E-B2B2-42DA9B1DE402}" sibTransId="{83BE8475-A08D-493F-B3CB-1B24F68129C8}"/>
    <dgm:cxn modelId="{7820C201-E652-44A5-A2F0-C58FF26BCE93}" srcId="{38DAA3EC-F71A-4FA8-94A1-1BBF35E96D10}" destId="{396476BD-063A-459E-9296-DA10FCF070D2}" srcOrd="3" destOrd="0" parTransId="{191681BB-97F8-4D7D-9EA6-90B774200A01}" sibTransId="{BAE9376C-A336-449D-A603-D97F21982A64}"/>
    <dgm:cxn modelId="{91D5DAA9-6D5B-464F-9D1C-FE44FF8B7A46}" type="presOf" srcId="{85F48778-92B6-4F92-BFB4-4DD27F7F7A73}" destId="{008BF7E2-5943-4C42-A513-13D62E9D3864}" srcOrd="0" destOrd="0" presId="urn:microsoft.com/office/officeart/2005/8/layout/lProcess1"/>
    <dgm:cxn modelId="{6D6B3ED9-01CC-4E41-A89C-4934B0514657}" type="presOf" srcId="{2889B46A-267D-48AB-8716-0AF223D3F078}" destId="{81031D63-F2B2-497C-A9F4-8939922EAF84}" srcOrd="0" destOrd="0" presId="urn:microsoft.com/office/officeart/2005/8/layout/lProcess1"/>
    <dgm:cxn modelId="{747FF52B-C7D8-422D-A819-44C8E4A3A923}" srcId="{89557260-655A-4CC1-8C58-B0F81472FB5D}" destId="{C63F3CA3-8EDE-4A83-9B2F-2EEC3B923F46}" srcOrd="7" destOrd="0" parTransId="{10B8C7A6-EEA3-49FA-B25C-C9F7AB200578}" sibTransId="{80CD4220-1438-4F2E-81F9-45A90547226B}"/>
    <dgm:cxn modelId="{C6BB1E73-F792-4622-B645-7E60A66B0760}" type="presOf" srcId="{495D92E7-9679-4BBF-9C8A-1E9CC4999998}" destId="{2E7AAFE1-F61F-4D6B-9DB6-7F008F232D43}" srcOrd="0" destOrd="0" presId="urn:microsoft.com/office/officeart/2005/8/layout/lProcess1"/>
    <dgm:cxn modelId="{BBAAE84A-7818-491F-9CFB-FB909FCDF81C}" type="presOf" srcId="{C63F3CA3-8EDE-4A83-9B2F-2EEC3B923F46}" destId="{F3DAD3EB-AFC0-4205-BFF8-F8C56EEB295B}" srcOrd="0" destOrd="0" presId="urn:microsoft.com/office/officeart/2005/8/layout/lProcess1"/>
    <dgm:cxn modelId="{86A3924B-9605-4FDE-B91A-80B7BAC04AEC}" type="presOf" srcId="{1B4FE1F4-581D-4D16-BE18-CE871B8A28B5}" destId="{57CCB516-26EA-4A78-A45D-886E2DF39E75}" srcOrd="0" destOrd="0" presId="urn:microsoft.com/office/officeart/2005/8/layout/lProcess1"/>
    <dgm:cxn modelId="{B7355EA5-EC4F-40A6-8F35-E2D6D8A06D4E}" type="presOf" srcId="{E602CE55-BEFB-4785-9A30-0C9669BE410A}" destId="{D03C26F9-EF15-4C2B-84AF-61C4A24ECC81}" srcOrd="0" destOrd="0" presId="urn:microsoft.com/office/officeart/2005/8/layout/lProcess1"/>
    <dgm:cxn modelId="{949A552B-E417-4674-BD4D-EB24F77AB74E}" type="presOf" srcId="{1B127365-F6B8-4F30-9E57-7785FF96172B}" destId="{DF965FCF-CA4C-46D9-A269-866899B6A45D}" srcOrd="0" destOrd="0" presId="urn:microsoft.com/office/officeart/2005/8/layout/lProcess1"/>
    <dgm:cxn modelId="{06B26004-F79A-42A2-9731-124CD7D1C05F}" srcId="{AFEA26D1-2EFA-4C8F-BBC6-6A0CEE783B16}" destId="{3DD310A7-9962-4E8F-9459-04E559C95052}" srcOrd="1" destOrd="0" parTransId="{F30B6F58-87E6-4BCB-908B-D1C3DD9FBA38}" sibTransId="{3FB2C982-1401-4491-A141-C2EFB570DBF1}"/>
    <dgm:cxn modelId="{DF0D4C94-E979-4B98-8152-78A2E2EF49B5}" type="presOf" srcId="{6809AB6C-A7AF-4B33-A741-BC7FD573F7EF}" destId="{2D088D6B-9CEA-4A90-868E-A88AD594575B}" srcOrd="0" destOrd="0" presId="urn:microsoft.com/office/officeart/2005/8/layout/lProcess1"/>
    <dgm:cxn modelId="{EE50AF79-42B6-4A59-AFF9-ED6A7E1E50DA}" srcId="{89557260-655A-4CC1-8C58-B0F81472FB5D}" destId="{A58E2802-5A26-477D-958D-066ECCEC3257}" srcOrd="6" destOrd="0" parTransId="{32524C6B-422E-4D8A-A8CD-6F4FB493F144}" sibTransId="{231FF66D-30F6-48C0-9D92-97CC89046994}"/>
    <dgm:cxn modelId="{2EE062E0-BF54-4E91-8F72-9CDC8091ED30}" type="presOf" srcId="{515F418F-CE6A-48FB-8049-74CC5509F35D}" destId="{28232E69-8197-42CC-BC61-B8F587456E10}" srcOrd="0" destOrd="0" presId="urn:microsoft.com/office/officeart/2005/8/layout/lProcess1"/>
    <dgm:cxn modelId="{4326E14D-41E7-4627-9EA0-1526EECCBED6}" type="presOf" srcId="{8478BBCD-2951-4D1A-98CF-B9BA3F913898}" destId="{A3103196-9E4B-4A41-85C2-753174A8716C}" srcOrd="0" destOrd="0" presId="urn:microsoft.com/office/officeart/2005/8/layout/lProcess1"/>
    <dgm:cxn modelId="{A285F422-20E9-4B98-9415-3CB8DDE394CC}" type="presOf" srcId="{BBCEA26F-A55C-4FDA-8710-1ADBC2BD3433}" destId="{F0DB3FEB-2AF4-4AE4-84E1-048499F3F40F}" srcOrd="0" destOrd="0" presId="urn:microsoft.com/office/officeart/2005/8/layout/lProcess1"/>
    <dgm:cxn modelId="{1B2E87A7-93F4-44E7-A66C-6D505996067E}" type="presOf" srcId="{80CD4220-1438-4F2E-81F9-45A90547226B}" destId="{8A1B3F67-BEC5-4C1C-8783-6101803DA64B}" srcOrd="0" destOrd="0" presId="urn:microsoft.com/office/officeart/2005/8/layout/lProcess1"/>
    <dgm:cxn modelId="{118A0459-4451-4BA0-A796-8D5F1581365C}" type="presOf" srcId="{45068FB4-00F3-4C13-BB1D-8C80AD102AAD}" destId="{E227C432-B34F-4E78-936F-905A7E626AA6}" srcOrd="0" destOrd="0" presId="urn:microsoft.com/office/officeart/2005/8/layout/lProcess1"/>
    <dgm:cxn modelId="{902BD6C9-89CA-460D-A0D7-7124D9B6B0FA}" type="presOf" srcId="{9BAE7F50-7403-496C-A7E1-04702C70216F}" destId="{56F4619F-245C-4D82-8D68-A4105279486F}" srcOrd="0" destOrd="0" presId="urn:microsoft.com/office/officeart/2005/8/layout/lProcess1"/>
    <dgm:cxn modelId="{9716D815-DB9A-46FE-AE80-6B1E9313ABE4}" srcId="{38DAA3EC-F71A-4FA8-94A1-1BBF35E96D10}" destId="{89557260-655A-4CC1-8C58-B0F81472FB5D}" srcOrd="1" destOrd="0" parTransId="{43759F0F-D556-4061-A3C5-F31B9FF7A36F}" sibTransId="{8862470B-E484-4E44-BEBB-CA64D2F7F28C}"/>
    <dgm:cxn modelId="{CD0EB7B8-D04F-4CCC-9A9E-4F53D349226F}" srcId="{AFEA26D1-2EFA-4C8F-BBC6-6A0CEE783B16}" destId="{3E8287E3-B934-4B41-9432-8E8CFAC19D32}" srcOrd="11" destOrd="0" parTransId="{0262AA4D-4B9D-42D6-845D-D6BB17B014C2}" sibTransId="{B0D7FC20-682F-4BAC-84CF-2DF4FE630232}"/>
    <dgm:cxn modelId="{9B315C05-D432-4727-BCA8-1DE0E3DCC285}" type="presOf" srcId="{FCEE6ECB-E072-4B24-B830-7F40026ED77E}" destId="{17EEC36A-EE39-4C21-BE33-85D9E0ED40FC}" srcOrd="0" destOrd="0" presId="urn:microsoft.com/office/officeart/2005/8/layout/lProcess1"/>
    <dgm:cxn modelId="{EDD15C27-8873-404B-9563-E9E521CAAA65}" type="presOf" srcId="{231FF66D-30F6-48C0-9D92-97CC89046994}" destId="{FDD8E0DD-E20F-4097-9D82-03AF0924F9E1}" srcOrd="0" destOrd="0" presId="urn:microsoft.com/office/officeart/2005/8/layout/lProcess1"/>
    <dgm:cxn modelId="{3CDB79EA-C2F8-4995-876F-CF11D1437267}" type="presOf" srcId="{28CBAFF9-2639-424A-8CD9-4F6C2C9B724C}" destId="{7541DE43-93AC-4DF0-9B8C-3C522100BD78}" srcOrd="0" destOrd="0" presId="urn:microsoft.com/office/officeart/2005/8/layout/lProcess1"/>
    <dgm:cxn modelId="{DD00C4C4-625A-470E-9820-4A86886E7601}" srcId="{396476BD-063A-459E-9296-DA10FCF070D2}" destId="{D339DF47-6E89-43DB-9531-E2EA50D4C15F}" srcOrd="1" destOrd="0" parTransId="{4A47D667-83F2-4C72-8291-FA9F3CE765C7}" sibTransId="{FE91233E-AF9F-482A-86A1-7DC3575B22F1}"/>
    <dgm:cxn modelId="{EA152F58-00AB-4CB7-B8AC-B25D45D017F9}" srcId="{89557260-655A-4CC1-8C58-B0F81472FB5D}" destId="{8478BBCD-2951-4D1A-98CF-B9BA3F913898}" srcOrd="3" destOrd="0" parTransId="{F0C483F2-257F-4AC1-8B63-BC54CE598ABB}" sibTransId="{80FC8076-923A-4023-94A1-5A8252595783}"/>
    <dgm:cxn modelId="{6F41DE59-9F7E-4902-88C1-FF936C26B305}" type="presOf" srcId="{3FB2C982-1401-4491-A141-C2EFB570DBF1}" destId="{48A151D3-033B-4180-83B6-C53ABC2D845B}" srcOrd="0" destOrd="0" presId="urn:microsoft.com/office/officeart/2005/8/layout/lProcess1"/>
    <dgm:cxn modelId="{71FFD9DC-D2E3-496C-86B0-2F8EC2B78FBC}" type="presOf" srcId="{C452D7A9-7B73-45C7-A847-F8732A03749F}" destId="{CFB13340-F554-4F62-B0F6-36468F259597}" srcOrd="0" destOrd="0" presId="urn:microsoft.com/office/officeart/2005/8/layout/lProcess1"/>
    <dgm:cxn modelId="{DC21FC88-8DC3-4A8A-9C1C-AB51B792AFD0}" type="presOf" srcId="{139826F8-21AF-4297-A101-54FD5F12FA33}" destId="{57037AB1-479C-403A-8C3D-1705CB37FE25}" srcOrd="0" destOrd="0" presId="urn:microsoft.com/office/officeart/2005/8/layout/lProcess1"/>
    <dgm:cxn modelId="{AB772DA6-A5E2-4041-A0D5-0F3BBA8ACABC}" type="presOf" srcId="{61CCF142-3C29-44FF-AF13-CD5831996E65}" destId="{FDE54608-6E84-4697-BC70-9E004FBFE660}" srcOrd="0" destOrd="0" presId="urn:microsoft.com/office/officeart/2005/8/layout/lProcess1"/>
    <dgm:cxn modelId="{C0D4A4AE-BE10-4AC1-B3E6-F5FDC57F58E6}" srcId="{AFEA26D1-2EFA-4C8F-BBC6-6A0CEE783B16}" destId="{61CCF142-3C29-44FF-AF13-CD5831996E65}" srcOrd="6" destOrd="0" parTransId="{D24DD42E-B959-4B1E-BFDA-47826F3EDAE6}" sibTransId="{E8452C31-C498-4756-8A94-679BD784C83A}"/>
    <dgm:cxn modelId="{E1C7EFFD-08AC-4B32-8EA7-824DF0D498D8}" type="presOf" srcId="{38DAA3EC-F71A-4FA8-94A1-1BBF35E96D10}" destId="{FAB236BA-AD08-4DCE-8C3E-8D1EF515C56C}" srcOrd="0" destOrd="0" presId="urn:microsoft.com/office/officeart/2005/8/layout/lProcess1"/>
    <dgm:cxn modelId="{C5C6307C-F65E-4741-88B1-F3BD5ABB1EF5}" type="presOf" srcId="{170E4B01-B16B-4023-A2FE-BD46F37852B6}" destId="{A8E76FB9-7E6E-4F76-AFD0-29E37E708FAA}" srcOrd="0" destOrd="0" presId="urn:microsoft.com/office/officeart/2005/8/layout/lProcess1"/>
    <dgm:cxn modelId="{A9C13C69-A7BD-422B-8B50-3DA730CED44B}" type="presOf" srcId="{AF2727FE-39D3-4173-A6CD-5952AE2EE6F8}" destId="{0E910C02-79A4-48AB-9F9D-7BDE78FAA68D}" srcOrd="0" destOrd="0" presId="urn:microsoft.com/office/officeart/2005/8/layout/lProcess1"/>
    <dgm:cxn modelId="{6FB2A6CD-82DA-40D4-B085-ACB8841F823A}" type="presOf" srcId="{33333DE6-9921-4B0C-940F-F22A5BFAA528}" destId="{6E9C0546-A226-40A2-BD61-BB86C875A66E}" srcOrd="0" destOrd="0" presId="urn:microsoft.com/office/officeart/2005/8/layout/lProcess1"/>
    <dgm:cxn modelId="{C7A1FD97-1FB6-4E2A-9328-50C7D877B951}" srcId="{FCEE6ECB-E072-4B24-B830-7F40026ED77E}" destId="{4F76A563-1FBA-4748-8DC4-E2CAFB9E5EE2}" srcOrd="4" destOrd="0" parTransId="{E5919562-2094-428C-A3BA-D86220404E0C}" sibTransId="{AC1F93D9-B7A0-4AED-A4FC-509880BD36A4}"/>
    <dgm:cxn modelId="{D815BB77-B0FA-400B-88D4-7D7911387969}" type="presOf" srcId="{D04CB0BE-D558-4827-915E-CB857818B4F8}" destId="{173C3F01-3843-45AA-9379-F8857C88E49A}" srcOrd="0" destOrd="0" presId="urn:microsoft.com/office/officeart/2005/8/layout/lProcess1"/>
    <dgm:cxn modelId="{7EEF5310-4CC4-4459-8B5B-57D088F5B6D5}" type="presOf" srcId="{810E4DF1-EB32-4B76-95FA-6A3671A86368}" destId="{43C84744-2C41-4DF5-8467-62E8045F9D49}" srcOrd="0" destOrd="0" presId="urn:microsoft.com/office/officeart/2005/8/layout/lProcess1"/>
    <dgm:cxn modelId="{CEF9BC70-A3F9-42A9-A47F-FB70A45BEB10}" srcId="{38DAA3EC-F71A-4FA8-94A1-1BBF35E96D10}" destId="{AFEA26D1-2EFA-4C8F-BBC6-6A0CEE783B16}" srcOrd="0" destOrd="0" parTransId="{DBBB3532-F2C7-4316-BD2E-BBBC9099C3A1}" sibTransId="{9B51CC16-39F1-4279-AF85-2CC08A0B307B}"/>
    <dgm:cxn modelId="{EA1EF99C-0C25-40FE-83E5-71BC0C7933BC}" srcId="{AFEA26D1-2EFA-4C8F-BBC6-6A0CEE783B16}" destId="{07FF968D-4A80-44F5-A3CD-FC679E17A9F3}" srcOrd="4" destOrd="0" parTransId="{6797AA68-AEEB-4E50-B083-5B440A1DE529}" sibTransId="{F9FF4CB4-754F-47E0-A03D-FCD3A337E4D9}"/>
    <dgm:cxn modelId="{4924A1D8-CF88-4B5C-A4C8-67926DD7A24A}" type="presOf" srcId="{80FC8076-923A-4023-94A1-5A8252595783}" destId="{472D5A90-758A-48D1-9347-918DC3199C91}" srcOrd="0" destOrd="0" presId="urn:microsoft.com/office/officeart/2005/8/layout/lProcess1"/>
    <dgm:cxn modelId="{F1A1FFE4-A8F5-4BA9-B6BD-1D704F89BB8F}" type="presOf" srcId="{396476BD-063A-459E-9296-DA10FCF070D2}" destId="{B9D5BB33-C6E9-44EB-8F3A-60AD96C23099}" srcOrd="0" destOrd="0" presId="urn:microsoft.com/office/officeart/2005/8/layout/lProcess1"/>
    <dgm:cxn modelId="{BF17E9BA-DAAE-43B9-AE62-E0932ACC87D2}" type="presOf" srcId="{D339DF47-6E89-43DB-9531-E2EA50D4C15F}" destId="{8F38061F-7A13-42D2-AE6D-F4443A4EBCA6}" srcOrd="0" destOrd="0" presId="urn:microsoft.com/office/officeart/2005/8/layout/lProcess1"/>
    <dgm:cxn modelId="{79549EA0-6B38-4C9B-BFD2-3773291D550C}" type="presOf" srcId="{07FF968D-4A80-44F5-A3CD-FC679E17A9F3}" destId="{B91DBE21-FF40-47CA-AEA9-9E0B7175046E}" srcOrd="0" destOrd="0" presId="urn:microsoft.com/office/officeart/2005/8/layout/lProcess1"/>
    <dgm:cxn modelId="{894E72F6-F5F7-4994-A203-3CE24BA3D5C1}" srcId="{AFEA26D1-2EFA-4C8F-BBC6-6A0CEE783B16}" destId="{139826F8-21AF-4297-A101-54FD5F12FA33}" srcOrd="7" destOrd="0" parTransId="{928E12A2-0C5A-4866-9821-F18203B225F5}" sibTransId="{3EFFDFF1-C0D9-4AC6-8EFE-24EF6063438F}"/>
    <dgm:cxn modelId="{FF3BAA88-F822-4C63-9476-FD4011F7EB2D}" srcId="{AFEA26D1-2EFA-4C8F-BBC6-6A0CEE783B16}" destId="{4478FD83-BF02-473C-BDA0-649D15751DE2}" srcOrd="8" destOrd="0" parTransId="{C4D1946C-F3AD-417E-99FE-E0D4D4CC32B4}" sibTransId="{C45B36A2-82C5-43F1-AA67-F88C1D3418AF}"/>
    <dgm:cxn modelId="{367072A4-983B-40A5-BD58-4722B3C6E049}" type="presOf" srcId="{F9FF4CB4-754F-47E0-A03D-FCD3A337E4D9}" destId="{CCE4D36E-8A54-4EA3-94BE-D0048F3F4A2E}" srcOrd="0" destOrd="0" presId="urn:microsoft.com/office/officeart/2005/8/layout/lProcess1"/>
    <dgm:cxn modelId="{2B4483AF-6ED7-47CE-BBB8-52D307B2B157}" srcId="{396476BD-063A-459E-9296-DA10FCF070D2}" destId="{1B4FE1F4-581D-4D16-BE18-CE871B8A28B5}" srcOrd="0" destOrd="0" parTransId="{F3F31B95-A4AF-46F5-84C1-799F735A3292}" sibTransId="{170E4B01-B16B-4023-A2FE-BD46F37852B6}"/>
    <dgm:cxn modelId="{5D0BCAE3-0211-4A6B-889D-CF63B883AD70}" srcId="{89557260-655A-4CC1-8C58-B0F81472FB5D}" destId="{CABEE6E8-A5C8-4053-A001-337C3C5A4B40}" srcOrd="4" destOrd="0" parTransId="{6E19356A-06A4-4D2D-80A6-5E932F6ABC57}" sibTransId="{9AE2BFBF-422D-4A15-BAE9-3FBFCB964538}"/>
    <dgm:cxn modelId="{8A5541EC-AAE7-4F2B-9D1E-F2524BE89760}" type="presOf" srcId="{309D0C70-8216-41EC-A848-AB6F49D64E28}" destId="{2D8F6ADE-38B2-4C39-A05B-81EA1B0D7F76}" srcOrd="0" destOrd="0" presId="urn:microsoft.com/office/officeart/2005/8/layout/lProcess1"/>
    <dgm:cxn modelId="{CFE60FBD-BE10-4813-A6B7-2468ADB7E6EE}" type="presOf" srcId="{83BE8475-A08D-493F-B3CB-1B24F68129C8}" destId="{BBD09762-3F53-4CA2-9E97-76AEB531F4C7}" srcOrd="0" destOrd="0" presId="urn:microsoft.com/office/officeart/2005/8/layout/lProcess1"/>
    <dgm:cxn modelId="{74AB1418-3B5C-43CB-86A0-2071AECF07B0}" srcId="{AFEA26D1-2EFA-4C8F-BBC6-6A0CEE783B16}" destId="{1B127365-F6B8-4F30-9E57-7785FF96172B}" srcOrd="3" destOrd="0" parTransId="{5AB7D3C0-25E8-4769-933F-20E7A812B4E0}" sibTransId="{AF2727FE-39D3-4173-A6CD-5952AE2EE6F8}"/>
    <dgm:cxn modelId="{14F308D1-5245-46E6-9CB3-9C5F082D4FA7}" srcId="{89557260-655A-4CC1-8C58-B0F81472FB5D}" destId="{00A2A719-DA5B-490B-B2CB-4998459D71C9}" srcOrd="0" destOrd="0" parTransId="{495D92E7-9679-4BBF-9C8A-1E9CC4999998}" sibTransId="{BBCEA26F-A55C-4FDA-8710-1ADBC2BD3433}"/>
    <dgm:cxn modelId="{7CBD74B7-819C-48E3-865D-29E647B9631A}" srcId="{38DAA3EC-F71A-4FA8-94A1-1BBF35E96D10}" destId="{FCEE6ECB-E072-4B24-B830-7F40026ED77E}" srcOrd="2" destOrd="0" parTransId="{0D59254A-1D48-43EF-BF8A-365973D23E02}" sibTransId="{FA93A23F-66B9-46C5-BEB3-DC356260F400}"/>
    <dgm:cxn modelId="{EDA5C239-A0C7-4ED7-B942-04C098669059}" srcId="{89557260-655A-4CC1-8C58-B0F81472FB5D}" destId="{79109042-C65F-4D34-8C34-0A8D98D7BFE6}" srcOrd="2" destOrd="0" parTransId="{69D8BEDF-23B0-4940-AB3A-FFBC5394DE23}" sibTransId="{DD04229C-E1BC-4F27-98FD-496C2EE181DA}"/>
    <dgm:cxn modelId="{12142A36-D5B0-42D3-A44B-E3291552923A}" srcId="{FCEE6ECB-E072-4B24-B830-7F40026ED77E}" destId="{779A0D8F-778A-47EA-8129-604F5B3686BD}" srcOrd="0" destOrd="0" parTransId="{A88E8F15-8BA3-4F05-8C62-4FF29B734145}" sibTransId="{810E4DF1-EB32-4B76-95FA-6A3671A86368}"/>
    <dgm:cxn modelId="{11C78E70-ED95-4B56-B560-0386894874F8}" srcId="{FCEE6ECB-E072-4B24-B830-7F40026ED77E}" destId="{309D0C70-8216-41EC-A848-AB6F49D64E28}" srcOrd="3" destOrd="0" parTransId="{60BA58EE-FC87-4E45-BB02-7E2216015517}" sibTransId="{1FA630B3-C516-441C-9694-068E44811689}"/>
    <dgm:cxn modelId="{66023A02-BB12-4CE1-B179-3BDE55EFDFBC}" srcId="{FCEE6ECB-E072-4B24-B830-7F40026ED77E}" destId="{FDEBFE9B-BB35-4D60-9447-850A175F556F}" srcOrd="1" destOrd="0" parTransId="{BA312FCC-B26C-4276-B133-176D1EABBE4F}" sibTransId="{76DADF3E-1A17-488D-AA64-97E29C656659}"/>
    <dgm:cxn modelId="{9F4CB846-EBA5-4903-8578-702270F23D3C}" type="presOf" srcId="{3EFFDFF1-C0D9-4AC6-8EFE-24EF6063438F}" destId="{3F80171E-A573-4761-BA56-0A2D63D8C7BC}" srcOrd="0" destOrd="0" presId="urn:microsoft.com/office/officeart/2005/8/layout/lProcess1"/>
    <dgm:cxn modelId="{A5272404-8161-43D4-BD4F-595C2823C441}" type="presOf" srcId="{AFEA26D1-2EFA-4C8F-BBC6-6A0CEE783B16}" destId="{B2B68741-066F-4649-9F2B-EB64246AF2A7}" srcOrd="0" destOrd="0" presId="urn:microsoft.com/office/officeart/2005/8/layout/lProcess1"/>
    <dgm:cxn modelId="{EEA5BDD1-70AF-455C-B39C-C984F7ADCEF7}" srcId="{89557260-655A-4CC1-8C58-B0F81472FB5D}" destId="{45068FB4-00F3-4C13-BB1D-8C80AD102AAD}" srcOrd="8" destOrd="0" parTransId="{AFF3A56D-3619-4510-A39B-9E1DD6BCE488}" sibTransId="{2509FB88-112D-4AA5-BD58-CFCD8BE716E5}"/>
    <dgm:cxn modelId="{90D7070C-DEC4-4539-B284-CAF27E5A9F4B}" type="presOf" srcId="{A58E2802-5A26-477D-958D-066ECCEC3257}" destId="{D6D66917-7B0F-48F7-8A85-CF3BBC3C803E}" srcOrd="0" destOrd="0" presId="urn:microsoft.com/office/officeart/2005/8/layout/lProcess1"/>
    <dgm:cxn modelId="{05248228-DC82-4FF9-8D4E-52FE6710B424}" type="presOf" srcId="{A3E1EBA0-D452-4053-A1CE-E37987213731}" destId="{48DD7389-FA1B-44B2-9E03-6C635456D4CA}" srcOrd="0" destOrd="0" presId="urn:microsoft.com/office/officeart/2005/8/layout/lProcess1"/>
    <dgm:cxn modelId="{8892F267-659C-4CB9-BA8A-EC7B34862EBE}" type="presOf" srcId="{4478FD83-BF02-473C-BDA0-649D15751DE2}" destId="{0D6CEE27-191A-412E-9B9D-24D7AD8AF829}" srcOrd="0" destOrd="0" presId="urn:microsoft.com/office/officeart/2005/8/layout/lProcess1"/>
    <dgm:cxn modelId="{EA3A9BFD-93D8-48B0-B271-065DEBCDF4BC}" type="presOf" srcId="{3E8287E3-B934-4B41-9432-8E8CFAC19D32}" destId="{6F91E95D-21CF-4E98-8881-017DF3D752E6}" srcOrd="0" destOrd="0" presId="urn:microsoft.com/office/officeart/2005/8/layout/lProcess1"/>
    <dgm:cxn modelId="{A2F9F272-C575-449D-8A1B-ED17BA171606}" srcId="{396476BD-063A-459E-9296-DA10FCF070D2}" destId="{D04CB0BE-D558-4827-915E-CB857818B4F8}" srcOrd="2" destOrd="0" parTransId="{3801A42B-0EB2-4845-AF4E-5E3C8C97A8EB}" sibTransId="{85F48778-92B6-4F92-BFB4-4DD27F7F7A73}"/>
    <dgm:cxn modelId="{1C0AAD40-3ED3-4CC8-A5F1-9704521A9F0E}" type="presOf" srcId="{1FA630B3-C516-441C-9694-068E44811689}" destId="{EB772F06-722C-471E-8C59-2795F57AB6E6}" srcOrd="0" destOrd="0" presId="urn:microsoft.com/office/officeart/2005/8/layout/lProcess1"/>
    <dgm:cxn modelId="{D3CEF36A-FD3C-4437-B6B7-805316587078}" type="presParOf" srcId="{FAB236BA-AD08-4DCE-8C3E-8D1EF515C56C}" destId="{55DA546B-5484-4B35-A3CE-7DF76B0E2856}" srcOrd="0" destOrd="0" presId="urn:microsoft.com/office/officeart/2005/8/layout/lProcess1"/>
    <dgm:cxn modelId="{70663C95-5EB5-4E25-AA41-2A6EFD0A1A34}" type="presParOf" srcId="{55DA546B-5484-4B35-A3CE-7DF76B0E2856}" destId="{B2B68741-066F-4649-9F2B-EB64246AF2A7}" srcOrd="0" destOrd="0" presId="urn:microsoft.com/office/officeart/2005/8/layout/lProcess1"/>
    <dgm:cxn modelId="{7DAAD6BA-D568-4186-954F-8868BC3C9C1A}" type="presParOf" srcId="{55DA546B-5484-4B35-A3CE-7DF76B0E2856}" destId="{56F4619F-245C-4D82-8D68-A4105279486F}" srcOrd="1" destOrd="0" presId="urn:microsoft.com/office/officeart/2005/8/layout/lProcess1"/>
    <dgm:cxn modelId="{774C1575-43EB-48A8-8915-5E5C08F82A5A}" type="presParOf" srcId="{55DA546B-5484-4B35-A3CE-7DF76B0E2856}" destId="{D03C26F9-EF15-4C2B-84AF-61C4A24ECC81}" srcOrd="2" destOrd="0" presId="urn:microsoft.com/office/officeart/2005/8/layout/lProcess1"/>
    <dgm:cxn modelId="{612E1F9B-1246-4697-BA2F-43A9B28EBD57}" type="presParOf" srcId="{55DA546B-5484-4B35-A3CE-7DF76B0E2856}" destId="{17EAD635-F2F8-43AA-B9A8-DE5BBA46EA47}" srcOrd="3" destOrd="0" presId="urn:microsoft.com/office/officeart/2005/8/layout/lProcess1"/>
    <dgm:cxn modelId="{52AF03B9-3F3B-4BF5-9CE0-7712E74A6276}" type="presParOf" srcId="{55DA546B-5484-4B35-A3CE-7DF76B0E2856}" destId="{680D2761-A5D6-4EB3-B094-5421627DCDF7}" srcOrd="4" destOrd="0" presId="urn:microsoft.com/office/officeart/2005/8/layout/lProcess1"/>
    <dgm:cxn modelId="{ACAD5D41-95CD-4E7F-B5C5-38559B75DF5E}" type="presParOf" srcId="{55DA546B-5484-4B35-A3CE-7DF76B0E2856}" destId="{48A151D3-033B-4180-83B6-C53ABC2D845B}" srcOrd="5" destOrd="0" presId="urn:microsoft.com/office/officeart/2005/8/layout/lProcess1"/>
    <dgm:cxn modelId="{BB60A119-4AF8-46CA-8582-BDD6AE1A954F}" type="presParOf" srcId="{55DA546B-5484-4B35-A3CE-7DF76B0E2856}" destId="{04C12FC5-B937-4CED-A32A-B9068B5BDB47}" srcOrd="6" destOrd="0" presId="urn:microsoft.com/office/officeart/2005/8/layout/lProcess1"/>
    <dgm:cxn modelId="{001E46A6-03F3-4A72-8E83-EB0645EC853F}" type="presParOf" srcId="{55DA546B-5484-4B35-A3CE-7DF76B0E2856}" destId="{6E9C0546-A226-40A2-BD61-BB86C875A66E}" srcOrd="7" destOrd="0" presId="urn:microsoft.com/office/officeart/2005/8/layout/lProcess1"/>
    <dgm:cxn modelId="{5224A9FC-1577-4490-84B4-B4FA04A4BF20}" type="presParOf" srcId="{55DA546B-5484-4B35-A3CE-7DF76B0E2856}" destId="{DF965FCF-CA4C-46D9-A269-866899B6A45D}" srcOrd="8" destOrd="0" presId="urn:microsoft.com/office/officeart/2005/8/layout/lProcess1"/>
    <dgm:cxn modelId="{FF41D649-0DF2-42A1-AEA9-D1983E55C977}" type="presParOf" srcId="{55DA546B-5484-4B35-A3CE-7DF76B0E2856}" destId="{0E910C02-79A4-48AB-9F9D-7BDE78FAA68D}" srcOrd="9" destOrd="0" presId="urn:microsoft.com/office/officeart/2005/8/layout/lProcess1"/>
    <dgm:cxn modelId="{EE1FCA27-7D7B-44A1-AF1C-15E909605679}" type="presParOf" srcId="{55DA546B-5484-4B35-A3CE-7DF76B0E2856}" destId="{B91DBE21-FF40-47CA-AEA9-9E0B7175046E}" srcOrd="10" destOrd="0" presId="urn:microsoft.com/office/officeart/2005/8/layout/lProcess1"/>
    <dgm:cxn modelId="{3564FDA8-4B41-45B9-A7D4-C4A3B647200F}" type="presParOf" srcId="{55DA546B-5484-4B35-A3CE-7DF76B0E2856}" destId="{CCE4D36E-8A54-4EA3-94BE-D0048F3F4A2E}" srcOrd="11" destOrd="0" presId="urn:microsoft.com/office/officeart/2005/8/layout/lProcess1"/>
    <dgm:cxn modelId="{C54D1196-F0DA-48D0-A6D9-D62D48328D7F}" type="presParOf" srcId="{55DA546B-5484-4B35-A3CE-7DF76B0E2856}" destId="{B88586EE-5B7B-49DF-91C0-DD3C0E3B2328}" srcOrd="12" destOrd="0" presId="urn:microsoft.com/office/officeart/2005/8/layout/lProcess1"/>
    <dgm:cxn modelId="{BC6F08DE-BDA0-4486-872C-A0B711FB72A1}" type="presParOf" srcId="{55DA546B-5484-4B35-A3CE-7DF76B0E2856}" destId="{0CF70C17-F99B-4003-986F-ED7D3DD7974D}" srcOrd="13" destOrd="0" presId="urn:microsoft.com/office/officeart/2005/8/layout/lProcess1"/>
    <dgm:cxn modelId="{01787211-0F5E-45C3-B686-E398905224EB}" type="presParOf" srcId="{55DA546B-5484-4B35-A3CE-7DF76B0E2856}" destId="{FDE54608-6E84-4697-BC70-9E004FBFE660}" srcOrd="14" destOrd="0" presId="urn:microsoft.com/office/officeart/2005/8/layout/lProcess1"/>
    <dgm:cxn modelId="{B2E3F056-82EE-4DCD-977F-2E664C5F037E}" type="presParOf" srcId="{55DA546B-5484-4B35-A3CE-7DF76B0E2856}" destId="{EA3EA5F4-23AA-4C73-A2ED-F18B96831D6A}" srcOrd="15" destOrd="0" presId="urn:microsoft.com/office/officeart/2005/8/layout/lProcess1"/>
    <dgm:cxn modelId="{2AC7A44C-EBE4-4F80-B1BE-8553DF9B157D}" type="presParOf" srcId="{55DA546B-5484-4B35-A3CE-7DF76B0E2856}" destId="{57037AB1-479C-403A-8C3D-1705CB37FE25}" srcOrd="16" destOrd="0" presId="urn:microsoft.com/office/officeart/2005/8/layout/lProcess1"/>
    <dgm:cxn modelId="{F174AC0E-CFC6-4EA0-94B5-1D7CC30FE0D6}" type="presParOf" srcId="{55DA546B-5484-4B35-A3CE-7DF76B0E2856}" destId="{3F80171E-A573-4761-BA56-0A2D63D8C7BC}" srcOrd="17" destOrd="0" presId="urn:microsoft.com/office/officeart/2005/8/layout/lProcess1"/>
    <dgm:cxn modelId="{8907CACC-22ED-4DDC-B0BD-AE1FB70269C1}" type="presParOf" srcId="{55DA546B-5484-4B35-A3CE-7DF76B0E2856}" destId="{0D6CEE27-191A-412E-9B9D-24D7AD8AF829}" srcOrd="18" destOrd="0" presId="urn:microsoft.com/office/officeart/2005/8/layout/lProcess1"/>
    <dgm:cxn modelId="{B241E2E8-0C1F-424F-89BE-02CD030A13A7}" type="presParOf" srcId="{55DA546B-5484-4B35-A3CE-7DF76B0E2856}" destId="{143C2629-04F6-41EB-93BE-87317A1D0A7F}" srcOrd="19" destOrd="0" presId="urn:microsoft.com/office/officeart/2005/8/layout/lProcess1"/>
    <dgm:cxn modelId="{86B171C6-AE75-404C-8890-E5FCB8371E31}" type="presParOf" srcId="{55DA546B-5484-4B35-A3CE-7DF76B0E2856}" destId="{48DD7389-FA1B-44B2-9E03-6C635456D4CA}" srcOrd="20" destOrd="0" presId="urn:microsoft.com/office/officeart/2005/8/layout/lProcess1"/>
    <dgm:cxn modelId="{15565C4A-EC45-4E46-9EE7-A46B974151CB}" type="presParOf" srcId="{55DA546B-5484-4B35-A3CE-7DF76B0E2856}" destId="{6FBE2F23-63F4-49D9-AF17-6139527CC705}" srcOrd="21" destOrd="0" presId="urn:microsoft.com/office/officeart/2005/8/layout/lProcess1"/>
    <dgm:cxn modelId="{062F29C5-33D0-42AA-A9D9-60A1FA1DC7D2}" type="presParOf" srcId="{55DA546B-5484-4B35-A3CE-7DF76B0E2856}" destId="{2D088D6B-9CEA-4A90-868E-A88AD594575B}" srcOrd="22" destOrd="0" presId="urn:microsoft.com/office/officeart/2005/8/layout/lProcess1"/>
    <dgm:cxn modelId="{A2128448-D74F-48D6-ABE5-4E9D4C0E8E3F}" type="presParOf" srcId="{55DA546B-5484-4B35-A3CE-7DF76B0E2856}" destId="{BBD09762-3F53-4CA2-9E97-76AEB531F4C7}" srcOrd="23" destOrd="0" presId="urn:microsoft.com/office/officeart/2005/8/layout/lProcess1"/>
    <dgm:cxn modelId="{8EA4D290-808E-4E08-92BF-D1F8C3BB45C3}" type="presParOf" srcId="{55DA546B-5484-4B35-A3CE-7DF76B0E2856}" destId="{6F91E95D-21CF-4E98-8881-017DF3D752E6}" srcOrd="24" destOrd="0" presId="urn:microsoft.com/office/officeart/2005/8/layout/lProcess1"/>
    <dgm:cxn modelId="{4610E80C-F82D-47BA-B649-E1F8CDE1D60E}" type="presParOf" srcId="{FAB236BA-AD08-4DCE-8C3E-8D1EF515C56C}" destId="{4BFA54C5-85E0-4BA2-A0D3-B9FF36180EEF}" srcOrd="1" destOrd="0" presId="urn:microsoft.com/office/officeart/2005/8/layout/lProcess1"/>
    <dgm:cxn modelId="{840D0662-B8F3-4FF5-AB2F-1E6C12E24617}" type="presParOf" srcId="{FAB236BA-AD08-4DCE-8C3E-8D1EF515C56C}" destId="{12E9E771-DF3B-4935-8BC4-C82E95985A57}" srcOrd="2" destOrd="0" presId="urn:microsoft.com/office/officeart/2005/8/layout/lProcess1"/>
    <dgm:cxn modelId="{7CDB1B86-DDCC-45E3-8E5B-0848FFC5B68B}" type="presParOf" srcId="{12E9E771-DF3B-4935-8BC4-C82E95985A57}" destId="{27926B21-4EC1-4409-AF2D-AFA74EABB41D}" srcOrd="0" destOrd="0" presId="urn:microsoft.com/office/officeart/2005/8/layout/lProcess1"/>
    <dgm:cxn modelId="{8F6A8E65-97DA-4265-9C0D-4AAB242DE92D}" type="presParOf" srcId="{12E9E771-DF3B-4935-8BC4-C82E95985A57}" destId="{2E7AAFE1-F61F-4D6B-9DB6-7F008F232D43}" srcOrd="1" destOrd="0" presId="urn:microsoft.com/office/officeart/2005/8/layout/lProcess1"/>
    <dgm:cxn modelId="{2A1DAED4-EDE7-4116-913C-70A2F7824FB4}" type="presParOf" srcId="{12E9E771-DF3B-4935-8BC4-C82E95985A57}" destId="{B5CFC45C-1A91-4258-AD2E-AE6F0098A8BF}" srcOrd="2" destOrd="0" presId="urn:microsoft.com/office/officeart/2005/8/layout/lProcess1"/>
    <dgm:cxn modelId="{BE3E4122-261B-4563-BC16-31C1F1B6E959}" type="presParOf" srcId="{12E9E771-DF3B-4935-8BC4-C82E95985A57}" destId="{F0DB3FEB-2AF4-4AE4-84E1-048499F3F40F}" srcOrd="3" destOrd="0" presId="urn:microsoft.com/office/officeart/2005/8/layout/lProcess1"/>
    <dgm:cxn modelId="{8858F507-4DB1-4C63-8871-D6D294CB2EDE}" type="presParOf" srcId="{12E9E771-DF3B-4935-8BC4-C82E95985A57}" destId="{A52FF29C-5FCE-46D5-A10E-528D537AD299}" srcOrd="4" destOrd="0" presId="urn:microsoft.com/office/officeart/2005/8/layout/lProcess1"/>
    <dgm:cxn modelId="{4731058B-B384-4AAC-9850-033E339AD142}" type="presParOf" srcId="{12E9E771-DF3B-4935-8BC4-C82E95985A57}" destId="{45A66DBE-F925-4F94-96AC-A3DA67B6CF22}" srcOrd="5" destOrd="0" presId="urn:microsoft.com/office/officeart/2005/8/layout/lProcess1"/>
    <dgm:cxn modelId="{093338BD-290B-4D8C-A2B3-DBD84D8DF40E}" type="presParOf" srcId="{12E9E771-DF3B-4935-8BC4-C82E95985A57}" destId="{A00F42FF-9EA4-498E-B50C-EDDC3D9BF471}" srcOrd="6" destOrd="0" presId="urn:microsoft.com/office/officeart/2005/8/layout/lProcess1"/>
    <dgm:cxn modelId="{1580B823-3F68-4834-A9C0-E0CE3787DA53}" type="presParOf" srcId="{12E9E771-DF3B-4935-8BC4-C82E95985A57}" destId="{2F2D9092-C496-46B1-B108-613D77CE1B15}" srcOrd="7" destOrd="0" presId="urn:microsoft.com/office/officeart/2005/8/layout/lProcess1"/>
    <dgm:cxn modelId="{795E7423-A11C-4ED4-8591-AFAA087428C8}" type="presParOf" srcId="{12E9E771-DF3B-4935-8BC4-C82E95985A57}" destId="{A3103196-9E4B-4A41-85C2-753174A8716C}" srcOrd="8" destOrd="0" presId="urn:microsoft.com/office/officeart/2005/8/layout/lProcess1"/>
    <dgm:cxn modelId="{AF8481DE-1D1D-4BC7-B2D0-18E0CEEFDF18}" type="presParOf" srcId="{12E9E771-DF3B-4935-8BC4-C82E95985A57}" destId="{472D5A90-758A-48D1-9347-918DC3199C91}" srcOrd="9" destOrd="0" presId="urn:microsoft.com/office/officeart/2005/8/layout/lProcess1"/>
    <dgm:cxn modelId="{FCD24C43-5CD0-46A0-9D91-F2CCE53B20AB}" type="presParOf" srcId="{12E9E771-DF3B-4935-8BC4-C82E95985A57}" destId="{E96C97BD-FDF1-4078-925D-7B304F6BE9A0}" srcOrd="10" destOrd="0" presId="urn:microsoft.com/office/officeart/2005/8/layout/lProcess1"/>
    <dgm:cxn modelId="{5287B7B0-964F-4695-A24D-FB73E0AF5637}" type="presParOf" srcId="{12E9E771-DF3B-4935-8BC4-C82E95985A57}" destId="{A6757E94-7878-43A8-AAF7-ECEBB358A1EE}" srcOrd="11" destOrd="0" presId="urn:microsoft.com/office/officeart/2005/8/layout/lProcess1"/>
    <dgm:cxn modelId="{9A665DAC-E6AC-4ADD-BC47-EF0159C57CD1}" type="presParOf" srcId="{12E9E771-DF3B-4935-8BC4-C82E95985A57}" destId="{CFB13340-F554-4F62-B0F6-36468F259597}" srcOrd="12" destOrd="0" presId="urn:microsoft.com/office/officeart/2005/8/layout/lProcess1"/>
    <dgm:cxn modelId="{BB9F7042-8FF7-423B-94FB-398B290A18B1}" type="presParOf" srcId="{12E9E771-DF3B-4935-8BC4-C82E95985A57}" destId="{16B516CB-9F4B-4FF0-ACF8-36372AD2E3C4}" srcOrd="13" destOrd="0" presId="urn:microsoft.com/office/officeart/2005/8/layout/lProcess1"/>
    <dgm:cxn modelId="{3EE40603-8666-4059-BCCB-7036F7005637}" type="presParOf" srcId="{12E9E771-DF3B-4935-8BC4-C82E95985A57}" destId="{D6D66917-7B0F-48F7-8A85-CF3BBC3C803E}" srcOrd="14" destOrd="0" presId="urn:microsoft.com/office/officeart/2005/8/layout/lProcess1"/>
    <dgm:cxn modelId="{D6E2818E-D312-42A4-ADCC-F08C0730E364}" type="presParOf" srcId="{12E9E771-DF3B-4935-8BC4-C82E95985A57}" destId="{FDD8E0DD-E20F-4097-9D82-03AF0924F9E1}" srcOrd="15" destOrd="0" presId="urn:microsoft.com/office/officeart/2005/8/layout/lProcess1"/>
    <dgm:cxn modelId="{EB871F86-FEB0-48BE-9A74-D517D112CD85}" type="presParOf" srcId="{12E9E771-DF3B-4935-8BC4-C82E95985A57}" destId="{F3DAD3EB-AFC0-4205-BFF8-F8C56EEB295B}" srcOrd="16" destOrd="0" presId="urn:microsoft.com/office/officeart/2005/8/layout/lProcess1"/>
    <dgm:cxn modelId="{F5501136-4157-4BEB-A464-51A1AAA3BDAE}" type="presParOf" srcId="{12E9E771-DF3B-4935-8BC4-C82E95985A57}" destId="{8A1B3F67-BEC5-4C1C-8783-6101803DA64B}" srcOrd="17" destOrd="0" presId="urn:microsoft.com/office/officeart/2005/8/layout/lProcess1"/>
    <dgm:cxn modelId="{A9550BB1-3069-4DF9-B533-DEC4FBE22B76}" type="presParOf" srcId="{12E9E771-DF3B-4935-8BC4-C82E95985A57}" destId="{E227C432-B34F-4E78-936F-905A7E626AA6}" srcOrd="18" destOrd="0" presId="urn:microsoft.com/office/officeart/2005/8/layout/lProcess1"/>
    <dgm:cxn modelId="{639F8035-9871-4F84-964A-D9EA9D189B4C}" type="presParOf" srcId="{12E9E771-DF3B-4935-8BC4-C82E95985A57}" destId="{F35829E7-A4D6-4001-AFBB-21BE2163AAA8}" srcOrd="19" destOrd="0" presId="urn:microsoft.com/office/officeart/2005/8/layout/lProcess1"/>
    <dgm:cxn modelId="{DA1422A8-2011-4ABC-A51A-C0FE5E608CDE}" type="presParOf" srcId="{12E9E771-DF3B-4935-8BC4-C82E95985A57}" destId="{7541DE43-93AC-4DF0-9B8C-3C522100BD78}" srcOrd="20" destOrd="0" presId="urn:microsoft.com/office/officeart/2005/8/layout/lProcess1"/>
    <dgm:cxn modelId="{BA070D8A-D8F6-48EB-8940-FF547F258E71}" type="presParOf" srcId="{FAB236BA-AD08-4DCE-8C3E-8D1EF515C56C}" destId="{965A7369-8AD4-487F-9C25-5713BC147E4E}" srcOrd="3" destOrd="0" presId="urn:microsoft.com/office/officeart/2005/8/layout/lProcess1"/>
    <dgm:cxn modelId="{4F281B9F-A338-40B0-B5AC-3377912CF2ED}" type="presParOf" srcId="{FAB236BA-AD08-4DCE-8C3E-8D1EF515C56C}" destId="{1379FA69-C874-435F-B769-F860277D25F8}" srcOrd="4" destOrd="0" presId="urn:microsoft.com/office/officeart/2005/8/layout/lProcess1"/>
    <dgm:cxn modelId="{C20FEB7B-A243-4E08-8384-F65C174031B5}" type="presParOf" srcId="{1379FA69-C874-435F-B769-F860277D25F8}" destId="{17EEC36A-EE39-4C21-BE33-85D9E0ED40FC}" srcOrd="0" destOrd="0" presId="urn:microsoft.com/office/officeart/2005/8/layout/lProcess1"/>
    <dgm:cxn modelId="{9D46338B-827A-4E4A-B1B3-DB7E11E8507F}" type="presParOf" srcId="{1379FA69-C874-435F-B769-F860277D25F8}" destId="{E6760603-9C84-4139-ABB8-B0EE5B1599F7}" srcOrd="1" destOrd="0" presId="urn:microsoft.com/office/officeart/2005/8/layout/lProcess1"/>
    <dgm:cxn modelId="{0A105951-6B58-41C5-B006-4D04259E8DA2}" type="presParOf" srcId="{1379FA69-C874-435F-B769-F860277D25F8}" destId="{C6BA8BD7-9D72-464B-9821-CA23E0876483}" srcOrd="2" destOrd="0" presId="urn:microsoft.com/office/officeart/2005/8/layout/lProcess1"/>
    <dgm:cxn modelId="{A9430D4E-6EDA-412A-A03A-CCFB88975F5E}" type="presParOf" srcId="{1379FA69-C874-435F-B769-F860277D25F8}" destId="{43C84744-2C41-4DF5-8467-62E8045F9D49}" srcOrd="3" destOrd="0" presId="urn:microsoft.com/office/officeart/2005/8/layout/lProcess1"/>
    <dgm:cxn modelId="{9C28C902-DC2C-47FD-9409-37999B2AD3CB}" type="presParOf" srcId="{1379FA69-C874-435F-B769-F860277D25F8}" destId="{69B2F5F9-87F4-44FB-84E6-AF5D7F2E9DAE}" srcOrd="4" destOrd="0" presId="urn:microsoft.com/office/officeart/2005/8/layout/lProcess1"/>
    <dgm:cxn modelId="{4972E7CD-F174-4E4A-8624-90704048810D}" type="presParOf" srcId="{1379FA69-C874-435F-B769-F860277D25F8}" destId="{D144B637-54B8-4BBF-A7AB-6DA6848AB14F}" srcOrd="5" destOrd="0" presId="urn:microsoft.com/office/officeart/2005/8/layout/lProcess1"/>
    <dgm:cxn modelId="{98EF1B3E-7AF4-4ABA-9F93-CFE5BFA27A52}" type="presParOf" srcId="{1379FA69-C874-435F-B769-F860277D25F8}" destId="{81031D63-F2B2-497C-A9F4-8939922EAF84}" srcOrd="6" destOrd="0" presId="urn:microsoft.com/office/officeart/2005/8/layout/lProcess1"/>
    <dgm:cxn modelId="{0422B675-F2D7-490F-A42A-F515EB96FFAB}" type="presParOf" srcId="{1379FA69-C874-435F-B769-F860277D25F8}" destId="{28232E69-8197-42CC-BC61-B8F587456E10}" srcOrd="7" destOrd="0" presId="urn:microsoft.com/office/officeart/2005/8/layout/lProcess1"/>
    <dgm:cxn modelId="{37FD1CB8-07DD-41C7-96E0-55BC1AB49634}" type="presParOf" srcId="{1379FA69-C874-435F-B769-F860277D25F8}" destId="{2D8F6ADE-38B2-4C39-A05B-81EA1B0D7F76}" srcOrd="8" destOrd="0" presId="urn:microsoft.com/office/officeart/2005/8/layout/lProcess1"/>
    <dgm:cxn modelId="{56E6A074-48BB-4B41-BEF2-41C4C7258382}" type="presParOf" srcId="{1379FA69-C874-435F-B769-F860277D25F8}" destId="{EB772F06-722C-471E-8C59-2795F57AB6E6}" srcOrd="9" destOrd="0" presId="urn:microsoft.com/office/officeart/2005/8/layout/lProcess1"/>
    <dgm:cxn modelId="{C9DCDD81-8485-4F4B-A2A2-BD5F8F9944E9}" type="presParOf" srcId="{1379FA69-C874-435F-B769-F860277D25F8}" destId="{B1F0F0C2-B6A7-4931-ADD4-5A8AA1149AB8}" srcOrd="10" destOrd="0" presId="urn:microsoft.com/office/officeart/2005/8/layout/lProcess1"/>
    <dgm:cxn modelId="{8BB97853-762A-4B8A-A338-A1F85DFBD647}" type="presParOf" srcId="{FAB236BA-AD08-4DCE-8C3E-8D1EF515C56C}" destId="{D8F5FC21-2709-4E45-8D17-2C4D89A87DF9}" srcOrd="5" destOrd="0" presId="urn:microsoft.com/office/officeart/2005/8/layout/lProcess1"/>
    <dgm:cxn modelId="{DA1FAAF4-727D-460E-BCED-139217F7C9AA}" type="presParOf" srcId="{FAB236BA-AD08-4DCE-8C3E-8D1EF515C56C}" destId="{E0F6EACB-BBE6-467C-A014-C9F5356278F6}" srcOrd="6" destOrd="0" presId="urn:microsoft.com/office/officeart/2005/8/layout/lProcess1"/>
    <dgm:cxn modelId="{2F0F4067-3B5C-471A-9355-316E84264780}" type="presParOf" srcId="{E0F6EACB-BBE6-467C-A014-C9F5356278F6}" destId="{B9D5BB33-C6E9-44EB-8F3A-60AD96C23099}" srcOrd="0" destOrd="0" presId="urn:microsoft.com/office/officeart/2005/8/layout/lProcess1"/>
    <dgm:cxn modelId="{B7ABC6A0-27D9-4990-AAB6-3922BC9BBE77}" type="presParOf" srcId="{E0F6EACB-BBE6-467C-A014-C9F5356278F6}" destId="{0C0B2038-AFED-4823-8AB2-A06BC02C3E2F}" srcOrd="1" destOrd="0" presId="urn:microsoft.com/office/officeart/2005/8/layout/lProcess1"/>
    <dgm:cxn modelId="{31458CD2-CED8-4341-94D4-F8BFD2C25E67}" type="presParOf" srcId="{E0F6EACB-BBE6-467C-A014-C9F5356278F6}" destId="{57CCB516-26EA-4A78-A45D-886E2DF39E75}" srcOrd="2" destOrd="0" presId="urn:microsoft.com/office/officeart/2005/8/layout/lProcess1"/>
    <dgm:cxn modelId="{957D3A26-B963-474F-912B-F82E8D2F4E4B}" type="presParOf" srcId="{E0F6EACB-BBE6-467C-A014-C9F5356278F6}" destId="{A8E76FB9-7E6E-4F76-AFD0-29E37E708FAA}" srcOrd="3" destOrd="0" presId="urn:microsoft.com/office/officeart/2005/8/layout/lProcess1"/>
    <dgm:cxn modelId="{B0091022-99CE-4619-9F4C-0063A3474500}" type="presParOf" srcId="{E0F6EACB-BBE6-467C-A014-C9F5356278F6}" destId="{8F38061F-7A13-42D2-AE6D-F4443A4EBCA6}" srcOrd="4" destOrd="0" presId="urn:microsoft.com/office/officeart/2005/8/layout/lProcess1"/>
    <dgm:cxn modelId="{B4A4653E-E048-4A62-AFAA-F551A50A465A}" type="presParOf" srcId="{E0F6EACB-BBE6-467C-A014-C9F5356278F6}" destId="{BF33C863-8C52-4A68-BFB4-E4C3D45DDACD}" srcOrd="5" destOrd="0" presId="urn:microsoft.com/office/officeart/2005/8/layout/lProcess1"/>
    <dgm:cxn modelId="{290A6806-EFD8-43BE-AF78-1510D689B68D}" type="presParOf" srcId="{E0F6EACB-BBE6-467C-A014-C9F5356278F6}" destId="{173C3F01-3843-45AA-9379-F8857C88E49A}" srcOrd="6" destOrd="0" presId="urn:microsoft.com/office/officeart/2005/8/layout/lProcess1"/>
    <dgm:cxn modelId="{6F268AFB-6C4B-4A08-B6E6-018B45BF1D89}" type="presParOf" srcId="{E0F6EACB-BBE6-467C-A014-C9F5356278F6}" destId="{008BF7E2-5943-4C42-A513-13D62E9D3864}" srcOrd="7" destOrd="0" presId="urn:microsoft.com/office/officeart/2005/8/layout/lProcess1"/>
    <dgm:cxn modelId="{035ED669-EE95-4DEE-BAC5-6E62D2C4101C}" type="presParOf" srcId="{E0F6EACB-BBE6-467C-A014-C9F5356278F6}" destId="{4960309C-DE9B-4689-BFA8-27B51AC7C02B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68741-066F-4649-9F2B-EB64246AF2A7}">
      <dsp:nvSpPr>
        <dsp:cNvPr id="0" name=""/>
        <dsp:cNvSpPr/>
      </dsp:nvSpPr>
      <dsp:spPr>
        <a:xfrm>
          <a:off x="1016236" y="0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50" b="1" kern="1200" dirty="0">
              <a:latin typeface="+mj-lt"/>
              <a:cs typeface="Times New Roman" pitchFamily="18" charset="0"/>
            </a:rPr>
            <a:t>TERVEZÉS</a:t>
          </a:r>
        </a:p>
      </dsp:txBody>
      <dsp:txXfrm>
        <a:off x="1027907" y="11671"/>
        <a:ext cx="1570607" cy="375145"/>
      </dsp:txXfrm>
    </dsp:sp>
    <dsp:sp modelId="{56F4619F-245C-4D82-8D68-A4105279486F}">
      <dsp:nvSpPr>
        <dsp:cNvPr id="0" name=""/>
        <dsp:cNvSpPr/>
      </dsp:nvSpPr>
      <dsp:spPr>
        <a:xfrm rot="5372499">
          <a:off x="1779999" y="434359"/>
          <a:ext cx="70741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3C26F9-EF15-4C2B-84AF-61C4A24ECC81}">
      <dsp:nvSpPr>
        <dsp:cNvPr id="0" name=""/>
        <dsp:cNvSpPr/>
      </dsp:nvSpPr>
      <dsp:spPr>
        <a:xfrm>
          <a:off x="1020555" y="539967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 smtClean="0">
              <a:latin typeface="+mj-lt"/>
              <a:cs typeface="Times New Roman" pitchFamily="18" charset="0"/>
            </a:rPr>
            <a:t>Igényfelmérés*</a:t>
          </a:r>
          <a:endParaRPr lang="hu-HU" sz="850" kern="1200" dirty="0">
            <a:latin typeface="+mj-lt"/>
            <a:cs typeface="Times New Roman" pitchFamily="18" charset="0"/>
          </a:endParaRPr>
        </a:p>
      </dsp:txBody>
      <dsp:txXfrm>
        <a:off x="1032226" y="551638"/>
        <a:ext cx="1570607" cy="375145"/>
      </dsp:txXfrm>
    </dsp:sp>
    <dsp:sp modelId="{17EAD635-F2F8-43AA-B9A8-DE5BBA46EA47}">
      <dsp:nvSpPr>
        <dsp:cNvPr id="0" name=""/>
        <dsp:cNvSpPr/>
      </dsp:nvSpPr>
      <dsp:spPr>
        <a:xfrm rot="5400000">
          <a:off x="1782662" y="973321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375009"/>
            <a:satOff val="-563"/>
            <a:lumOff val="-9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80D2761-A5D6-4EB3-B094-5421627DCDF7}">
      <dsp:nvSpPr>
        <dsp:cNvPr id="0" name=""/>
        <dsp:cNvSpPr/>
      </dsp:nvSpPr>
      <dsp:spPr>
        <a:xfrm>
          <a:off x="1020555" y="1077924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357228"/>
            <a:satOff val="-460"/>
            <a:lumOff val="-3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57228"/>
              <a:satOff val="-460"/>
              <a:lumOff val="-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baseline="0" dirty="0">
              <a:latin typeface="+mj-lt"/>
              <a:cs typeface="Times New Roman" pitchFamily="18" charset="0"/>
            </a:rPr>
            <a:t>Az esemény céljának </a:t>
          </a:r>
          <a:r>
            <a:rPr lang="hu-HU" sz="850" kern="1200" baseline="0" dirty="0" smtClean="0">
              <a:latin typeface="+mj-lt"/>
              <a:cs typeface="Times New Roman" pitchFamily="18" charset="0"/>
            </a:rPr>
            <a:t>meghatározása*</a:t>
          </a:r>
          <a:endParaRPr lang="hu-HU" sz="850" kern="1200" baseline="0" dirty="0">
            <a:latin typeface="+mj-lt"/>
            <a:cs typeface="Times New Roman" pitchFamily="18" charset="0"/>
          </a:endParaRPr>
        </a:p>
      </dsp:txBody>
      <dsp:txXfrm>
        <a:off x="1032226" y="1089595"/>
        <a:ext cx="1570607" cy="375145"/>
      </dsp:txXfrm>
    </dsp:sp>
    <dsp:sp modelId="{48A151D3-033B-4180-83B6-C53ABC2D845B}">
      <dsp:nvSpPr>
        <dsp:cNvPr id="0" name=""/>
        <dsp:cNvSpPr/>
      </dsp:nvSpPr>
      <dsp:spPr>
        <a:xfrm rot="5400000">
          <a:off x="1782662" y="1511279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750018"/>
            <a:satOff val="-1125"/>
            <a:lumOff val="-18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C12FC5-B937-4CED-A32A-B9068B5BDB47}">
      <dsp:nvSpPr>
        <dsp:cNvPr id="0" name=""/>
        <dsp:cNvSpPr/>
      </dsp:nvSpPr>
      <dsp:spPr>
        <a:xfrm>
          <a:off x="1020555" y="1615882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714457"/>
            <a:satOff val="-920"/>
            <a:lumOff val="-7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14457"/>
              <a:satOff val="-920"/>
              <a:lumOff val="-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baseline="0" dirty="0">
              <a:latin typeface="+mj-lt"/>
              <a:cs typeface="Times New Roman" pitchFamily="18" charset="0"/>
            </a:rPr>
            <a:t>A célközönség </a:t>
          </a:r>
          <a:r>
            <a:rPr lang="hu-HU" sz="850" kern="1200" baseline="0" dirty="0" smtClean="0">
              <a:latin typeface="+mj-lt"/>
              <a:cs typeface="Times New Roman" pitchFamily="18" charset="0"/>
            </a:rPr>
            <a:t>meghatározása*</a:t>
          </a:r>
          <a:endParaRPr lang="hu-HU" sz="850" kern="1200" baseline="0" dirty="0">
            <a:latin typeface="+mj-lt"/>
            <a:cs typeface="Times New Roman" pitchFamily="18" charset="0"/>
          </a:endParaRPr>
        </a:p>
      </dsp:txBody>
      <dsp:txXfrm>
        <a:off x="1032226" y="1627553"/>
        <a:ext cx="1570607" cy="375145"/>
      </dsp:txXfrm>
    </dsp:sp>
    <dsp:sp modelId="{6E9C0546-A226-40A2-BD61-BB86C875A66E}">
      <dsp:nvSpPr>
        <dsp:cNvPr id="0" name=""/>
        <dsp:cNvSpPr/>
      </dsp:nvSpPr>
      <dsp:spPr>
        <a:xfrm rot="5400000">
          <a:off x="1782662" y="2049237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125026"/>
            <a:satOff val="-1688"/>
            <a:lumOff val="-27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965FCF-CA4C-46D9-A269-866899B6A45D}">
      <dsp:nvSpPr>
        <dsp:cNvPr id="0" name=""/>
        <dsp:cNvSpPr/>
      </dsp:nvSpPr>
      <dsp:spPr>
        <a:xfrm>
          <a:off x="1020555" y="2153840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071685"/>
            <a:satOff val="-1379"/>
            <a:lumOff val="-10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"/>
              <a:satOff val="-1379"/>
              <a:lumOff val="-1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baseline="0" dirty="0">
              <a:latin typeface="+mj-lt"/>
              <a:cs typeface="Times New Roman" pitchFamily="18" charset="0"/>
            </a:rPr>
            <a:t>Az esemény típusának </a:t>
          </a:r>
          <a:r>
            <a:rPr lang="hu-HU" sz="850" kern="1200" baseline="0" dirty="0" smtClean="0">
              <a:latin typeface="+mj-lt"/>
              <a:cs typeface="Times New Roman" pitchFamily="18" charset="0"/>
            </a:rPr>
            <a:t>meghatározása*</a:t>
          </a:r>
          <a:endParaRPr lang="hu-HU" sz="850" kern="1200" baseline="0" dirty="0">
            <a:latin typeface="+mj-lt"/>
            <a:cs typeface="Times New Roman" pitchFamily="18" charset="0"/>
          </a:endParaRPr>
        </a:p>
      </dsp:txBody>
      <dsp:txXfrm>
        <a:off x="1032226" y="2165511"/>
        <a:ext cx="1570607" cy="375145"/>
      </dsp:txXfrm>
    </dsp:sp>
    <dsp:sp modelId="{0E910C02-79A4-48AB-9F9D-7BDE78FAA68D}">
      <dsp:nvSpPr>
        <dsp:cNvPr id="0" name=""/>
        <dsp:cNvSpPr/>
      </dsp:nvSpPr>
      <dsp:spPr>
        <a:xfrm rot="5400000">
          <a:off x="1782662" y="2587195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500035"/>
            <a:satOff val="-2251"/>
            <a:lumOff val="-36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1DBE21-FF40-47CA-AEA9-9E0B7175046E}">
      <dsp:nvSpPr>
        <dsp:cNvPr id="0" name=""/>
        <dsp:cNvSpPr/>
      </dsp:nvSpPr>
      <dsp:spPr>
        <a:xfrm>
          <a:off x="1020555" y="2691798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428914"/>
            <a:satOff val="-1839"/>
            <a:lumOff val="-14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428914"/>
              <a:satOff val="-1839"/>
              <a:lumOff val="-1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pénzügyi helyzet felmérése, költségvetési terv </a:t>
          </a:r>
          <a:r>
            <a:rPr lang="hu-HU" sz="850" kern="1200" dirty="0" smtClean="0">
              <a:latin typeface="+mj-lt"/>
              <a:cs typeface="Times New Roman" pitchFamily="18" charset="0"/>
            </a:rPr>
            <a:t>készítése*</a:t>
          </a:r>
          <a:endParaRPr lang="hu-HU" sz="850" kern="1200" dirty="0">
            <a:latin typeface="+mj-lt"/>
            <a:cs typeface="Times New Roman" pitchFamily="18" charset="0"/>
          </a:endParaRPr>
        </a:p>
      </dsp:txBody>
      <dsp:txXfrm>
        <a:off x="1032226" y="2703469"/>
        <a:ext cx="1570607" cy="375145"/>
      </dsp:txXfrm>
    </dsp:sp>
    <dsp:sp modelId="{CCE4D36E-8A54-4EA3-94BE-D0048F3F4A2E}">
      <dsp:nvSpPr>
        <dsp:cNvPr id="0" name=""/>
        <dsp:cNvSpPr/>
      </dsp:nvSpPr>
      <dsp:spPr>
        <a:xfrm rot="5400000">
          <a:off x="1782662" y="3125153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8586EE-5B7B-49DF-91C0-DD3C0E3B2328}">
      <dsp:nvSpPr>
        <dsp:cNvPr id="0" name=""/>
        <dsp:cNvSpPr/>
      </dsp:nvSpPr>
      <dsp:spPr>
        <a:xfrm>
          <a:off x="1020555" y="3229756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786142"/>
            <a:satOff val="-2299"/>
            <a:lumOff val="-17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786142"/>
              <a:satOff val="-2299"/>
              <a:lumOff val="-1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előadó, oktató kiválasztása</a:t>
          </a:r>
        </a:p>
      </dsp:txBody>
      <dsp:txXfrm>
        <a:off x="1032226" y="3241427"/>
        <a:ext cx="1570607" cy="375145"/>
      </dsp:txXfrm>
    </dsp:sp>
    <dsp:sp modelId="{0CF70C17-F99B-4003-986F-ED7D3DD7974D}">
      <dsp:nvSpPr>
        <dsp:cNvPr id="0" name=""/>
        <dsp:cNvSpPr/>
      </dsp:nvSpPr>
      <dsp:spPr>
        <a:xfrm rot="5400000">
          <a:off x="1782662" y="3663111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E54608-6E84-4697-BC70-9E004FBFE660}">
      <dsp:nvSpPr>
        <dsp:cNvPr id="0" name=""/>
        <dsp:cNvSpPr/>
      </dsp:nvSpPr>
      <dsp:spPr>
        <a:xfrm>
          <a:off x="1020555" y="3767714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2143371"/>
            <a:satOff val="-2759"/>
            <a:lumOff val="-21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2143371"/>
              <a:satOff val="-2759"/>
              <a:lumOff val="-2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helyszín </a:t>
          </a:r>
          <a:r>
            <a:rPr lang="hu-HU" sz="850" kern="1200" dirty="0" smtClean="0">
              <a:latin typeface="+mj-lt"/>
              <a:cs typeface="Times New Roman" pitchFamily="18" charset="0"/>
            </a:rPr>
            <a:t>kiválasztása*</a:t>
          </a:r>
          <a:endParaRPr lang="hu-HU" sz="850" kern="1200" dirty="0">
            <a:latin typeface="+mj-lt"/>
            <a:cs typeface="Times New Roman" pitchFamily="18" charset="0"/>
          </a:endParaRPr>
        </a:p>
      </dsp:txBody>
      <dsp:txXfrm>
        <a:off x="1032226" y="3779385"/>
        <a:ext cx="1570607" cy="375145"/>
      </dsp:txXfrm>
    </dsp:sp>
    <dsp:sp modelId="{EA3EA5F4-23AA-4C73-A2ED-F18B96831D6A}">
      <dsp:nvSpPr>
        <dsp:cNvPr id="0" name=""/>
        <dsp:cNvSpPr/>
      </dsp:nvSpPr>
      <dsp:spPr>
        <a:xfrm rot="5400000">
          <a:off x="1782662" y="4201069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2625062"/>
            <a:satOff val="-3939"/>
            <a:lumOff val="-64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037AB1-479C-403A-8C3D-1705CB37FE25}">
      <dsp:nvSpPr>
        <dsp:cNvPr id="0" name=""/>
        <dsp:cNvSpPr/>
      </dsp:nvSpPr>
      <dsp:spPr>
        <a:xfrm>
          <a:off x="1020555" y="4305672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2500599"/>
            <a:satOff val="-3218"/>
            <a:lumOff val="-25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2500599"/>
              <a:satOff val="-3218"/>
              <a:lumOff val="-2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</a:t>
          </a:r>
          <a:r>
            <a:rPr lang="hu-HU" sz="850" kern="1200" dirty="0" err="1">
              <a:latin typeface="+mj-lt"/>
              <a:cs typeface="Times New Roman" pitchFamily="18" charset="0"/>
            </a:rPr>
            <a:t>infrastuktúra-</a:t>
          </a:r>
          <a:r>
            <a:rPr lang="hu-HU" sz="850" kern="1200" dirty="0">
              <a:latin typeface="+mj-lt"/>
              <a:cs typeface="Times New Roman" pitchFamily="18" charset="0"/>
            </a:rPr>
            <a:t> és az eszközigény meghatározása</a:t>
          </a:r>
        </a:p>
      </dsp:txBody>
      <dsp:txXfrm>
        <a:off x="1032226" y="4317343"/>
        <a:ext cx="1570607" cy="375145"/>
      </dsp:txXfrm>
    </dsp:sp>
    <dsp:sp modelId="{3F80171E-A573-4761-BA56-0A2D63D8C7BC}">
      <dsp:nvSpPr>
        <dsp:cNvPr id="0" name=""/>
        <dsp:cNvSpPr/>
      </dsp:nvSpPr>
      <dsp:spPr>
        <a:xfrm rot="5400000">
          <a:off x="1782662" y="4739027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3000070"/>
            <a:satOff val="-4501"/>
            <a:lumOff val="-73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6CEE27-191A-412E-9B9D-24D7AD8AF829}">
      <dsp:nvSpPr>
        <dsp:cNvPr id="0" name=""/>
        <dsp:cNvSpPr/>
      </dsp:nvSpPr>
      <dsp:spPr>
        <a:xfrm>
          <a:off x="1020555" y="4843629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2857828"/>
            <a:satOff val="-3678"/>
            <a:lumOff val="-28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2857828"/>
              <a:satOff val="-3678"/>
              <a:lumOff val="-2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időpont, időtartam </a:t>
          </a:r>
          <a:r>
            <a:rPr lang="hu-HU" sz="850" kern="1200" dirty="0" smtClean="0">
              <a:latin typeface="+mj-lt"/>
              <a:cs typeface="Times New Roman" pitchFamily="18" charset="0"/>
            </a:rPr>
            <a:t>meghatározása*</a:t>
          </a:r>
          <a:endParaRPr lang="hu-HU" sz="850" kern="1200" dirty="0">
            <a:latin typeface="+mj-lt"/>
            <a:cs typeface="Times New Roman" pitchFamily="18" charset="0"/>
          </a:endParaRPr>
        </a:p>
      </dsp:txBody>
      <dsp:txXfrm>
        <a:off x="1032226" y="4855300"/>
        <a:ext cx="1570607" cy="375145"/>
      </dsp:txXfrm>
    </dsp:sp>
    <dsp:sp modelId="{143C2629-04F6-41EB-93BE-87317A1D0A7F}">
      <dsp:nvSpPr>
        <dsp:cNvPr id="0" name=""/>
        <dsp:cNvSpPr/>
      </dsp:nvSpPr>
      <dsp:spPr>
        <a:xfrm rot="5400000">
          <a:off x="1782662" y="5276984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3375079"/>
            <a:satOff val="-5064"/>
            <a:lumOff val="-82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DD7389-FA1B-44B2-9E03-6C635456D4CA}">
      <dsp:nvSpPr>
        <dsp:cNvPr id="0" name=""/>
        <dsp:cNvSpPr/>
      </dsp:nvSpPr>
      <dsp:spPr>
        <a:xfrm>
          <a:off x="1020555" y="5381587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3215056"/>
            <a:satOff val="-4138"/>
            <a:lumOff val="-32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215056"/>
              <a:satOff val="-4138"/>
              <a:lumOff val="-3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esemény stílusának </a:t>
          </a:r>
          <a:r>
            <a:rPr lang="hu-HU" sz="850" kern="1200" dirty="0" smtClean="0">
              <a:latin typeface="+mj-lt"/>
              <a:cs typeface="Times New Roman" pitchFamily="18" charset="0"/>
            </a:rPr>
            <a:t>meghatározása*</a:t>
          </a:r>
          <a:endParaRPr lang="hu-HU" sz="850" kern="1200" dirty="0">
            <a:latin typeface="+mj-lt"/>
            <a:cs typeface="Times New Roman" pitchFamily="18" charset="0"/>
          </a:endParaRPr>
        </a:p>
      </dsp:txBody>
      <dsp:txXfrm>
        <a:off x="1032226" y="5393258"/>
        <a:ext cx="1570607" cy="375145"/>
      </dsp:txXfrm>
    </dsp:sp>
    <dsp:sp modelId="{6FBE2F23-63F4-49D9-AF17-6139527CC705}">
      <dsp:nvSpPr>
        <dsp:cNvPr id="0" name=""/>
        <dsp:cNvSpPr/>
      </dsp:nvSpPr>
      <dsp:spPr>
        <a:xfrm rot="5400000">
          <a:off x="1782662" y="5814942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088D6B-9CEA-4A90-868E-A88AD594575B}">
      <dsp:nvSpPr>
        <dsp:cNvPr id="0" name=""/>
        <dsp:cNvSpPr/>
      </dsp:nvSpPr>
      <dsp:spPr>
        <a:xfrm>
          <a:off x="1020555" y="5919545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3572285"/>
            <a:satOff val="-4598"/>
            <a:lumOff val="-35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572285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esemény reklámozásának </a:t>
          </a:r>
          <a:r>
            <a:rPr lang="hu-HU" sz="850" kern="1200" dirty="0" smtClean="0">
              <a:latin typeface="+mj-lt"/>
              <a:cs typeface="Times New Roman" pitchFamily="18" charset="0"/>
            </a:rPr>
            <a:t>megtervezése*</a:t>
          </a:r>
          <a:endParaRPr lang="hu-HU" sz="850" kern="1200" dirty="0">
            <a:latin typeface="+mj-lt"/>
            <a:cs typeface="Times New Roman" pitchFamily="18" charset="0"/>
          </a:endParaRPr>
        </a:p>
      </dsp:txBody>
      <dsp:txXfrm>
        <a:off x="1032226" y="5931216"/>
        <a:ext cx="1570607" cy="375145"/>
      </dsp:txXfrm>
    </dsp:sp>
    <dsp:sp modelId="{BBD09762-3F53-4CA2-9E97-76AEB531F4C7}">
      <dsp:nvSpPr>
        <dsp:cNvPr id="0" name=""/>
        <dsp:cNvSpPr/>
      </dsp:nvSpPr>
      <dsp:spPr>
        <a:xfrm rot="5400000">
          <a:off x="1782662" y="6352900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4125097"/>
            <a:satOff val="-6189"/>
            <a:lumOff val="-100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91E95D-21CF-4E98-8881-017DF3D752E6}">
      <dsp:nvSpPr>
        <dsp:cNvPr id="0" name=""/>
        <dsp:cNvSpPr/>
      </dsp:nvSpPr>
      <dsp:spPr>
        <a:xfrm>
          <a:off x="1020555" y="6457503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3929513"/>
            <a:satOff val="-5057"/>
            <a:lumOff val="-394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929513"/>
              <a:satOff val="-5057"/>
              <a:lumOff val="-3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dokumentáció megtervezése</a:t>
          </a:r>
        </a:p>
      </dsp:txBody>
      <dsp:txXfrm>
        <a:off x="1032226" y="6469174"/>
        <a:ext cx="1570607" cy="375145"/>
      </dsp:txXfrm>
    </dsp:sp>
    <dsp:sp modelId="{27926B21-4EC1-4409-AF2D-AFA74EABB41D}">
      <dsp:nvSpPr>
        <dsp:cNvPr id="0" name=""/>
        <dsp:cNvSpPr/>
      </dsp:nvSpPr>
      <dsp:spPr>
        <a:xfrm>
          <a:off x="2837657" y="2009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50" b="1" kern="1200" dirty="0">
              <a:latin typeface="+mj-lt"/>
              <a:cs typeface="Times New Roman" pitchFamily="18" charset="0"/>
            </a:rPr>
            <a:t>ELŐKÉSZÜLETEK, SZERVEZÉS</a:t>
          </a:r>
        </a:p>
      </dsp:txBody>
      <dsp:txXfrm>
        <a:off x="2849328" y="13680"/>
        <a:ext cx="1570607" cy="375145"/>
      </dsp:txXfrm>
    </dsp:sp>
    <dsp:sp modelId="{2E7AAFE1-F61F-4D6B-9DB6-7F008F232D43}">
      <dsp:nvSpPr>
        <dsp:cNvPr id="0" name=""/>
        <dsp:cNvSpPr/>
      </dsp:nvSpPr>
      <dsp:spPr>
        <a:xfrm rot="5400000">
          <a:off x="3599764" y="435364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CFC45C-1A91-4258-AD2E-AE6F0098A8BF}">
      <dsp:nvSpPr>
        <dsp:cNvPr id="0" name=""/>
        <dsp:cNvSpPr/>
      </dsp:nvSpPr>
      <dsp:spPr>
        <a:xfrm>
          <a:off x="2837657" y="539967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4286742"/>
            <a:satOff val="-5517"/>
            <a:lumOff val="-43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4286742"/>
              <a:satOff val="-5517"/>
              <a:lumOff val="-4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 ütemterv, forgatókönyv elkészítése</a:t>
          </a:r>
        </a:p>
      </dsp:txBody>
      <dsp:txXfrm>
        <a:off x="2849328" y="551638"/>
        <a:ext cx="1570607" cy="375145"/>
      </dsp:txXfrm>
    </dsp:sp>
    <dsp:sp modelId="{F0DB3FEB-2AF4-4AE4-84E1-048499F3F40F}">
      <dsp:nvSpPr>
        <dsp:cNvPr id="0" name=""/>
        <dsp:cNvSpPr/>
      </dsp:nvSpPr>
      <dsp:spPr>
        <a:xfrm rot="5400000">
          <a:off x="3599764" y="973321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4875114"/>
            <a:satOff val="-7315"/>
            <a:lumOff val="-119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2FF29C-5FCE-46D5-A10E-528D537AD299}">
      <dsp:nvSpPr>
        <dsp:cNvPr id="0" name=""/>
        <dsp:cNvSpPr/>
      </dsp:nvSpPr>
      <dsp:spPr>
        <a:xfrm>
          <a:off x="2837657" y="1077924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4643970"/>
            <a:satOff val="-5977"/>
            <a:lumOff val="-46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4643970"/>
              <a:satOff val="-5977"/>
              <a:lumOff val="-4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pénzügyi helyzet tisztázása</a:t>
          </a:r>
        </a:p>
      </dsp:txBody>
      <dsp:txXfrm>
        <a:off x="2849328" y="1089595"/>
        <a:ext cx="1570607" cy="375145"/>
      </dsp:txXfrm>
    </dsp:sp>
    <dsp:sp modelId="{45A66DBE-F925-4F94-96AC-A3DA67B6CF22}">
      <dsp:nvSpPr>
        <dsp:cNvPr id="0" name=""/>
        <dsp:cNvSpPr/>
      </dsp:nvSpPr>
      <dsp:spPr>
        <a:xfrm rot="5400000">
          <a:off x="3599764" y="1511279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5250123"/>
            <a:satOff val="-7877"/>
            <a:lumOff val="-128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00F42FF-9EA4-498E-B50C-EDDC3D9BF471}">
      <dsp:nvSpPr>
        <dsp:cNvPr id="0" name=""/>
        <dsp:cNvSpPr/>
      </dsp:nvSpPr>
      <dsp:spPr>
        <a:xfrm>
          <a:off x="2837657" y="1615882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5001199"/>
            <a:satOff val="-6437"/>
            <a:lumOff val="-50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001199"/>
              <a:satOff val="-6437"/>
              <a:lumOff val="-5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előadó, oktató körüli teendők</a:t>
          </a:r>
        </a:p>
      </dsp:txBody>
      <dsp:txXfrm>
        <a:off x="2849328" y="1627553"/>
        <a:ext cx="1570607" cy="375145"/>
      </dsp:txXfrm>
    </dsp:sp>
    <dsp:sp modelId="{2F2D9092-C496-46B1-B108-613D77CE1B15}">
      <dsp:nvSpPr>
        <dsp:cNvPr id="0" name=""/>
        <dsp:cNvSpPr/>
      </dsp:nvSpPr>
      <dsp:spPr>
        <a:xfrm rot="5400000">
          <a:off x="3599764" y="2049237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103196-9E4B-4A41-85C2-753174A8716C}">
      <dsp:nvSpPr>
        <dsp:cNvPr id="0" name=""/>
        <dsp:cNvSpPr/>
      </dsp:nvSpPr>
      <dsp:spPr>
        <a:xfrm>
          <a:off x="2837657" y="2153840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tematika, műsor, órarend elkészítése, egyeztetése</a:t>
          </a:r>
        </a:p>
      </dsp:txBody>
      <dsp:txXfrm>
        <a:off x="2849328" y="2165511"/>
        <a:ext cx="1570607" cy="375145"/>
      </dsp:txXfrm>
    </dsp:sp>
    <dsp:sp modelId="{472D5A90-758A-48D1-9347-918DC3199C91}">
      <dsp:nvSpPr>
        <dsp:cNvPr id="0" name=""/>
        <dsp:cNvSpPr/>
      </dsp:nvSpPr>
      <dsp:spPr>
        <a:xfrm rot="5400000">
          <a:off x="3599764" y="2587195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6000141"/>
            <a:satOff val="-9003"/>
            <a:lumOff val="-146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96C97BD-FDF1-4078-925D-7B304F6BE9A0}">
      <dsp:nvSpPr>
        <dsp:cNvPr id="0" name=""/>
        <dsp:cNvSpPr/>
      </dsp:nvSpPr>
      <dsp:spPr>
        <a:xfrm>
          <a:off x="2837657" y="2691798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5715656"/>
            <a:satOff val="-7356"/>
            <a:lumOff val="-57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715656"/>
              <a:satOff val="-7356"/>
              <a:lumOff val="-5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helyszínnel kapcsolatos tennivalók</a:t>
          </a:r>
        </a:p>
      </dsp:txBody>
      <dsp:txXfrm>
        <a:off x="2849328" y="2703469"/>
        <a:ext cx="1570607" cy="375145"/>
      </dsp:txXfrm>
    </dsp:sp>
    <dsp:sp modelId="{A6757E94-7878-43A8-AAF7-ECEBB358A1EE}">
      <dsp:nvSpPr>
        <dsp:cNvPr id="0" name=""/>
        <dsp:cNvSpPr/>
      </dsp:nvSpPr>
      <dsp:spPr>
        <a:xfrm rot="5400000">
          <a:off x="3599764" y="3125153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6375149"/>
            <a:satOff val="-9565"/>
            <a:lumOff val="-155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B13340-F554-4F62-B0F6-36468F259597}">
      <dsp:nvSpPr>
        <dsp:cNvPr id="0" name=""/>
        <dsp:cNvSpPr/>
      </dsp:nvSpPr>
      <dsp:spPr>
        <a:xfrm>
          <a:off x="2837657" y="3229756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6072884"/>
            <a:satOff val="-7816"/>
            <a:lumOff val="-60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6072884"/>
              <a:satOff val="-7816"/>
              <a:lumOff val="-6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infrastruktúrával és az eszközökkel kapcsolatos feladatok</a:t>
          </a:r>
        </a:p>
      </dsp:txBody>
      <dsp:txXfrm>
        <a:off x="2849328" y="3241427"/>
        <a:ext cx="1570607" cy="375145"/>
      </dsp:txXfrm>
    </dsp:sp>
    <dsp:sp modelId="{16B516CB-9F4B-4FF0-ACF8-36372AD2E3C4}">
      <dsp:nvSpPr>
        <dsp:cNvPr id="0" name=""/>
        <dsp:cNvSpPr/>
      </dsp:nvSpPr>
      <dsp:spPr>
        <a:xfrm rot="5400000">
          <a:off x="3599764" y="3663111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D66917-7B0F-48F7-8A85-CF3BBC3C803E}">
      <dsp:nvSpPr>
        <dsp:cNvPr id="0" name=""/>
        <dsp:cNvSpPr/>
      </dsp:nvSpPr>
      <dsp:spPr>
        <a:xfrm>
          <a:off x="2837657" y="3767714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6430112"/>
            <a:satOff val="-8276"/>
            <a:lumOff val="-64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6430112"/>
              <a:satOff val="-8276"/>
              <a:lumOff val="-6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étel/ital biztosítása</a:t>
          </a:r>
        </a:p>
      </dsp:txBody>
      <dsp:txXfrm>
        <a:off x="2849328" y="3779385"/>
        <a:ext cx="1570607" cy="375145"/>
      </dsp:txXfrm>
    </dsp:sp>
    <dsp:sp modelId="{FDD8E0DD-E20F-4097-9D82-03AF0924F9E1}">
      <dsp:nvSpPr>
        <dsp:cNvPr id="0" name=""/>
        <dsp:cNvSpPr/>
      </dsp:nvSpPr>
      <dsp:spPr>
        <a:xfrm rot="5400000">
          <a:off x="3599764" y="4201069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7125167"/>
            <a:satOff val="-10691"/>
            <a:lumOff val="-173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3DAD3EB-AFC0-4205-BFF8-F8C56EEB295B}">
      <dsp:nvSpPr>
        <dsp:cNvPr id="0" name=""/>
        <dsp:cNvSpPr/>
      </dsp:nvSpPr>
      <dsp:spPr>
        <a:xfrm>
          <a:off x="2837657" y="4305672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6787341"/>
            <a:satOff val="-8736"/>
            <a:lumOff val="-68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6787341"/>
              <a:satOff val="-8736"/>
              <a:lumOff val="-6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vendégekkel kapcsolatos teendők</a:t>
          </a:r>
        </a:p>
      </dsp:txBody>
      <dsp:txXfrm>
        <a:off x="2849328" y="4317343"/>
        <a:ext cx="1570607" cy="375145"/>
      </dsp:txXfrm>
    </dsp:sp>
    <dsp:sp modelId="{8A1B3F67-BEC5-4C1C-8783-6101803DA64B}">
      <dsp:nvSpPr>
        <dsp:cNvPr id="0" name=""/>
        <dsp:cNvSpPr/>
      </dsp:nvSpPr>
      <dsp:spPr>
        <a:xfrm rot="5400000">
          <a:off x="3599764" y="4739027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27C432-B34F-4E78-936F-905A7E626AA6}">
      <dsp:nvSpPr>
        <dsp:cNvPr id="0" name=""/>
        <dsp:cNvSpPr/>
      </dsp:nvSpPr>
      <dsp:spPr>
        <a:xfrm>
          <a:off x="2837657" y="4843629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7144569"/>
            <a:satOff val="-9195"/>
            <a:lumOff val="-71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144569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esemény reklámozásának kivitelezése</a:t>
          </a:r>
        </a:p>
      </dsp:txBody>
      <dsp:txXfrm>
        <a:off x="2849328" y="4855300"/>
        <a:ext cx="1570607" cy="375145"/>
      </dsp:txXfrm>
    </dsp:sp>
    <dsp:sp modelId="{F35829E7-A4D6-4001-AFBB-21BE2163AAA8}">
      <dsp:nvSpPr>
        <dsp:cNvPr id="0" name=""/>
        <dsp:cNvSpPr/>
      </dsp:nvSpPr>
      <dsp:spPr>
        <a:xfrm rot="5400000">
          <a:off x="3599764" y="5276984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7875184"/>
            <a:satOff val="-11816"/>
            <a:lumOff val="-192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41DE43-93AC-4DF0-9B8C-3C522100BD78}">
      <dsp:nvSpPr>
        <dsp:cNvPr id="0" name=""/>
        <dsp:cNvSpPr/>
      </dsp:nvSpPr>
      <dsp:spPr>
        <a:xfrm>
          <a:off x="2837657" y="5381587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7501798"/>
            <a:satOff val="-9655"/>
            <a:lumOff val="-75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501798"/>
              <a:satOff val="-9655"/>
              <a:lumOff val="-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dokumentáció körüli teendők</a:t>
          </a:r>
        </a:p>
      </dsp:txBody>
      <dsp:txXfrm>
        <a:off x="2849328" y="5393258"/>
        <a:ext cx="1570607" cy="375145"/>
      </dsp:txXfrm>
    </dsp:sp>
    <dsp:sp modelId="{17EEC36A-EE39-4C21-BE33-85D9E0ED40FC}">
      <dsp:nvSpPr>
        <dsp:cNvPr id="0" name=""/>
        <dsp:cNvSpPr/>
      </dsp:nvSpPr>
      <dsp:spPr>
        <a:xfrm>
          <a:off x="4654759" y="2009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50" b="1" kern="1200" dirty="0">
              <a:latin typeface="+mj-lt"/>
              <a:cs typeface="Times New Roman" pitchFamily="18" charset="0"/>
            </a:rPr>
            <a:t>LEBONYOLÍTÁS</a:t>
          </a:r>
        </a:p>
      </dsp:txBody>
      <dsp:txXfrm>
        <a:off x="4666430" y="13680"/>
        <a:ext cx="1570607" cy="375145"/>
      </dsp:txXfrm>
    </dsp:sp>
    <dsp:sp modelId="{E6760603-9C84-4139-ABB8-B0EE5B1599F7}">
      <dsp:nvSpPr>
        <dsp:cNvPr id="0" name=""/>
        <dsp:cNvSpPr/>
      </dsp:nvSpPr>
      <dsp:spPr>
        <a:xfrm rot="5400000">
          <a:off x="5416866" y="435364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8250193"/>
            <a:satOff val="-12379"/>
            <a:lumOff val="-201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BA8BD7-9D72-464B-9821-CA23E0876483}">
      <dsp:nvSpPr>
        <dsp:cNvPr id="0" name=""/>
        <dsp:cNvSpPr/>
      </dsp:nvSpPr>
      <dsp:spPr>
        <a:xfrm>
          <a:off x="4654759" y="539967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7859026"/>
            <a:satOff val="-10115"/>
            <a:lumOff val="-78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859026"/>
              <a:satOff val="-10115"/>
              <a:lumOff val="-7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vendégek fogadása</a:t>
          </a:r>
        </a:p>
      </dsp:txBody>
      <dsp:txXfrm>
        <a:off x="4666430" y="551638"/>
        <a:ext cx="1570607" cy="375145"/>
      </dsp:txXfrm>
    </dsp:sp>
    <dsp:sp modelId="{43C84744-2C41-4DF5-8467-62E8045F9D49}">
      <dsp:nvSpPr>
        <dsp:cNvPr id="0" name=""/>
        <dsp:cNvSpPr/>
      </dsp:nvSpPr>
      <dsp:spPr>
        <a:xfrm rot="5400000">
          <a:off x="5416866" y="973321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8625202"/>
            <a:satOff val="-12941"/>
            <a:lumOff val="-210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B2F5F9-87F4-44FB-84E6-AF5D7F2E9DAE}">
      <dsp:nvSpPr>
        <dsp:cNvPr id="0" name=""/>
        <dsp:cNvSpPr/>
      </dsp:nvSpPr>
      <dsp:spPr>
        <a:xfrm>
          <a:off x="4654759" y="1077924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8216255"/>
            <a:satOff val="-10575"/>
            <a:lumOff val="-824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8216255"/>
              <a:satOff val="-10575"/>
              <a:lumOff val="-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előadó, oktató fogadása</a:t>
          </a:r>
        </a:p>
      </dsp:txBody>
      <dsp:txXfrm>
        <a:off x="4666430" y="1089595"/>
        <a:ext cx="1570607" cy="375145"/>
      </dsp:txXfrm>
    </dsp:sp>
    <dsp:sp modelId="{D144B637-54B8-4BBF-A7AB-6DA6848AB14F}">
      <dsp:nvSpPr>
        <dsp:cNvPr id="0" name=""/>
        <dsp:cNvSpPr/>
      </dsp:nvSpPr>
      <dsp:spPr>
        <a:xfrm rot="5400000">
          <a:off x="5416866" y="1511279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031D63-F2B2-497C-A9F4-8939922EAF84}">
      <dsp:nvSpPr>
        <dsp:cNvPr id="0" name=""/>
        <dsp:cNvSpPr/>
      </dsp:nvSpPr>
      <dsp:spPr>
        <a:xfrm>
          <a:off x="4654759" y="1615882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8573483"/>
            <a:satOff val="-11034"/>
            <a:lumOff val="-86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8573483"/>
              <a:satOff val="-11034"/>
              <a:lumOff val="-8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program levezénylése</a:t>
          </a:r>
        </a:p>
      </dsp:txBody>
      <dsp:txXfrm>
        <a:off x="4666430" y="1627553"/>
        <a:ext cx="1570607" cy="375145"/>
      </dsp:txXfrm>
    </dsp:sp>
    <dsp:sp modelId="{28232E69-8197-42CC-BC61-B8F587456E10}">
      <dsp:nvSpPr>
        <dsp:cNvPr id="0" name=""/>
        <dsp:cNvSpPr/>
      </dsp:nvSpPr>
      <dsp:spPr>
        <a:xfrm rot="5400000">
          <a:off x="5416866" y="2049237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8F6ADE-38B2-4C39-A05B-81EA1B0D7F76}">
      <dsp:nvSpPr>
        <dsp:cNvPr id="0" name=""/>
        <dsp:cNvSpPr/>
      </dsp:nvSpPr>
      <dsp:spPr>
        <a:xfrm>
          <a:off x="4654759" y="2153840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8930711"/>
            <a:satOff val="-11494"/>
            <a:lumOff val="-89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8930711"/>
              <a:satOff val="-11494"/>
              <a:lumOff val="-8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szerződések, számlák rendezése</a:t>
          </a:r>
        </a:p>
      </dsp:txBody>
      <dsp:txXfrm>
        <a:off x="4666430" y="2165511"/>
        <a:ext cx="1570607" cy="375145"/>
      </dsp:txXfrm>
    </dsp:sp>
    <dsp:sp modelId="{EB772F06-722C-471E-8C59-2795F57AB6E6}">
      <dsp:nvSpPr>
        <dsp:cNvPr id="0" name=""/>
        <dsp:cNvSpPr/>
      </dsp:nvSpPr>
      <dsp:spPr>
        <a:xfrm rot="5400000">
          <a:off x="5416866" y="2587195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9750229"/>
            <a:satOff val="-14629"/>
            <a:lumOff val="-237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F0F0C2-B6A7-4931-ADD4-5A8AA1149AB8}">
      <dsp:nvSpPr>
        <dsp:cNvPr id="0" name=""/>
        <dsp:cNvSpPr/>
      </dsp:nvSpPr>
      <dsp:spPr>
        <a:xfrm>
          <a:off x="4654759" y="2691798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9287940"/>
            <a:satOff val="-11954"/>
            <a:lumOff val="-93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9287940"/>
              <a:satOff val="-11954"/>
              <a:lumOff val="-9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program lezárása</a:t>
          </a:r>
        </a:p>
      </dsp:txBody>
      <dsp:txXfrm>
        <a:off x="4666430" y="2703469"/>
        <a:ext cx="1570607" cy="375145"/>
      </dsp:txXfrm>
    </dsp:sp>
    <dsp:sp modelId="{B9D5BB33-C6E9-44EB-8F3A-60AD96C23099}">
      <dsp:nvSpPr>
        <dsp:cNvPr id="0" name=""/>
        <dsp:cNvSpPr/>
      </dsp:nvSpPr>
      <dsp:spPr>
        <a:xfrm>
          <a:off x="6471862" y="2009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50" b="1" kern="1200" dirty="0">
              <a:latin typeface="+mj-lt"/>
              <a:cs typeface="Times New Roman" pitchFamily="18" charset="0"/>
            </a:rPr>
            <a:t>UTÓMUNKÁLATOK</a:t>
          </a:r>
        </a:p>
      </dsp:txBody>
      <dsp:txXfrm>
        <a:off x="6483533" y="13680"/>
        <a:ext cx="1570607" cy="375145"/>
      </dsp:txXfrm>
    </dsp:sp>
    <dsp:sp modelId="{0C0B2038-AFED-4823-8AB2-A06BC02C3E2F}">
      <dsp:nvSpPr>
        <dsp:cNvPr id="0" name=""/>
        <dsp:cNvSpPr/>
      </dsp:nvSpPr>
      <dsp:spPr>
        <a:xfrm rot="5400000">
          <a:off x="7233969" y="435364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0125237"/>
            <a:satOff val="-15192"/>
            <a:lumOff val="-247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CCB516-26EA-4A78-A45D-886E2DF39E75}">
      <dsp:nvSpPr>
        <dsp:cNvPr id="0" name=""/>
        <dsp:cNvSpPr/>
      </dsp:nvSpPr>
      <dsp:spPr>
        <a:xfrm>
          <a:off x="6471862" y="539967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9645168"/>
            <a:satOff val="-12414"/>
            <a:lumOff val="-96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9645168"/>
              <a:satOff val="-12414"/>
              <a:lumOff val="-9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 smtClean="0">
              <a:latin typeface="+mj-lt"/>
              <a:cs typeface="Times New Roman" pitchFamily="18" charset="0"/>
            </a:rPr>
            <a:t>A dokumentációval kapcsolatos tennivalók</a:t>
          </a:r>
          <a:endParaRPr lang="hu-HU" sz="850" kern="1200" dirty="0">
            <a:latin typeface="+mj-lt"/>
            <a:cs typeface="Times New Roman" pitchFamily="18" charset="0"/>
          </a:endParaRPr>
        </a:p>
      </dsp:txBody>
      <dsp:txXfrm>
        <a:off x="6483533" y="551638"/>
        <a:ext cx="1570607" cy="375145"/>
      </dsp:txXfrm>
    </dsp:sp>
    <dsp:sp modelId="{A8E76FB9-7E6E-4F76-AFD0-29E37E708FAA}">
      <dsp:nvSpPr>
        <dsp:cNvPr id="0" name=""/>
        <dsp:cNvSpPr/>
      </dsp:nvSpPr>
      <dsp:spPr>
        <a:xfrm rot="5400000">
          <a:off x="7233969" y="973321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0500246"/>
            <a:satOff val="-15755"/>
            <a:lumOff val="-256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38061F-7A13-42D2-AE6D-F4443A4EBCA6}">
      <dsp:nvSpPr>
        <dsp:cNvPr id="0" name=""/>
        <dsp:cNvSpPr/>
      </dsp:nvSpPr>
      <dsp:spPr>
        <a:xfrm>
          <a:off x="6471862" y="1077924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0002397"/>
            <a:satOff val="-12873"/>
            <a:lumOff val="-100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002397"/>
              <a:satOff val="-12873"/>
              <a:lumOff val="-10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 smtClean="0">
              <a:latin typeface="+mj-lt"/>
              <a:cs typeface="Times New Roman" pitchFamily="18" charset="0"/>
            </a:rPr>
            <a:t>Pénzügyi elszámolás</a:t>
          </a:r>
          <a:endParaRPr lang="hu-HU" sz="850" kern="1200" dirty="0">
            <a:latin typeface="+mj-lt"/>
            <a:cs typeface="Times New Roman" pitchFamily="18" charset="0"/>
          </a:endParaRPr>
        </a:p>
      </dsp:txBody>
      <dsp:txXfrm>
        <a:off x="6483533" y="1089595"/>
        <a:ext cx="1570607" cy="375145"/>
      </dsp:txXfrm>
    </dsp:sp>
    <dsp:sp modelId="{BF33C863-8C52-4A68-BFB4-E4C3D45DDACD}">
      <dsp:nvSpPr>
        <dsp:cNvPr id="0" name=""/>
        <dsp:cNvSpPr/>
      </dsp:nvSpPr>
      <dsp:spPr>
        <a:xfrm rot="5400000">
          <a:off x="7233969" y="1511279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0875255"/>
            <a:satOff val="-16317"/>
            <a:lumOff val="-265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3C3F01-3843-45AA-9379-F8857C88E49A}">
      <dsp:nvSpPr>
        <dsp:cNvPr id="0" name=""/>
        <dsp:cNvSpPr/>
      </dsp:nvSpPr>
      <dsp:spPr>
        <a:xfrm>
          <a:off x="6471862" y="1615882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0359625"/>
            <a:satOff val="-13333"/>
            <a:lumOff val="-103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359625"/>
              <a:satOff val="-13333"/>
              <a:lumOff val="-1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 smtClean="0">
              <a:latin typeface="+mj-lt"/>
              <a:cs typeface="Times New Roman" pitchFamily="18" charset="0"/>
            </a:rPr>
            <a:t>A köszönőlevél megírása, elküldése</a:t>
          </a:r>
          <a:endParaRPr lang="hu-HU" sz="850" kern="1200" dirty="0">
            <a:latin typeface="+mj-lt"/>
            <a:cs typeface="Times New Roman" pitchFamily="18" charset="0"/>
          </a:endParaRPr>
        </a:p>
      </dsp:txBody>
      <dsp:txXfrm>
        <a:off x="6483533" y="1627553"/>
        <a:ext cx="1570607" cy="375145"/>
      </dsp:txXfrm>
    </dsp:sp>
    <dsp:sp modelId="{008BF7E2-5943-4C42-A513-13D62E9D3864}">
      <dsp:nvSpPr>
        <dsp:cNvPr id="0" name=""/>
        <dsp:cNvSpPr/>
      </dsp:nvSpPr>
      <dsp:spPr>
        <a:xfrm rot="5400000">
          <a:off x="7233969" y="2049237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960309C-DE9B-4689-BFA8-27B51AC7C02B}">
      <dsp:nvSpPr>
        <dsp:cNvPr id="0" name=""/>
        <dsp:cNvSpPr/>
      </dsp:nvSpPr>
      <dsp:spPr>
        <a:xfrm>
          <a:off x="6471862" y="2153840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 smtClean="0">
              <a:latin typeface="+mj-lt"/>
              <a:cs typeface="Times New Roman" pitchFamily="18" charset="0"/>
            </a:rPr>
            <a:t>Értékelés, elégedettségmérés</a:t>
          </a:r>
          <a:endParaRPr lang="hu-HU" sz="850" kern="1200" dirty="0">
            <a:latin typeface="+mj-lt"/>
            <a:cs typeface="Times New Roman" pitchFamily="18" charset="0"/>
          </a:endParaRPr>
        </a:p>
      </dsp:txBody>
      <dsp:txXfrm>
        <a:off x="6483533" y="2165511"/>
        <a:ext cx="1570607" cy="3751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68741-066F-4649-9F2B-EB64246AF2A7}">
      <dsp:nvSpPr>
        <dsp:cNvPr id="0" name=""/>
        <dsp:cNvSpPr/>
      </dsp:nvSpPr>
      <dsp:spPr>
        <a:xfrm>
          <a:off x="1016236" y="0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50" b="1" kern="1200" dirty="0">
              <a:latin typeface="+mj-lt"/>
              <a:cs typeface="Times New Roman" pitchFamily="18" charset="0"/>
            </a:rPr>
            <a:t>TERVEZÉS</a:t>
          </a:r>
        </a:p>
      </dsp:txBody>
      <dsp:txXfrm>
        <a:off x="1027907" y="11671"/>
        <a:ext cx="1570607" cy="375145"/>
      </dsp:txXfrm>
    </dsp:sp>
    <dsp:sp modelId="{56F4619F-245C-4D82-8D68-A4105279486F}">
      <dsp:nvSpPr>
        <dsp:cNvPr id="0" name=""/>
        <dsp:cNvSpPr/>
      </dsp:nvSpPr>
      <dsp:spPr>
        <a:xfrm rot="5372499">
          <a:off x="1779999" y="434359"/>
          <a:ext cx="70741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3C26F9-EF15-4C2B-84AF-61C4A24ECC81}">
      <dsp:nvSpPr>
        <dsp:cNvPr id="0" name=""/>
        <dsp:cNvSpPr/>
      </dsp:nvSpPr>
      <dsp:spPr>
        <a:xfrm>
          <a:off x="1020555" y="539967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Igényfelmérés</a:t>
          </a:r>
        </a:p>
      </dsp:txBody>
      <dsp:txXfrm>
        <a:off x="1032226" y="551638"/>
        <a:ext cx="1570607" cy="375145"/>
      </dsp:txXfrm>
    </dsp:sp>
    <dsp:sp modelId="{17EAD635-F2F8-43AA-B9A8-DE5BBA46EA47}">
      <dsp:nvSpPr>
        <dsp:cNvPr id="0" name=""/>
        <dsp:cNvSpPr/>
      </dsp:nvSpPr>
      <dsp:spPr>
        <a:xfrm rot="5400000">
          <a:off x="1782662" y="973321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375009"/>
            <a:satOff val="-563"/>
            <a:lumOff val="-9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80D2761-A5D6-4EB3-B094-5421627DCDF7}">
      <dsp:nvSpPr>
        <dsp:cNvPr id="0" name=""/>
        <dsp:cNvSpPr/>
      </dsp:nvSpPr>
      <dsp:spPr>
        <a:xfrm>
          <a:off x="1020555" y="1077924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357228"/>
            <a:satOff val="-460"/>
            <a:lumOff val="-3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57228"/>
              <a:satOff val="-460"/>
              <a:lumOff val="-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baseline="0" dirty="0">
              <a:latin typeface="+mj-lt"/>
              <a:cs typeface="Times New Roman" pitchFamily="18" charset="0"/>
            </a:rPr>
            <a:t>Az esemény céljának meghatározása</a:t>
          </a:r>
        </a:p>
      </dsp:txBody>
      <dsp:txXfrm>
        <a:off x="1032226" y="1089595"/>
        <a:ext cx="1570607" cy="375145"/>
      </dsp:txXfrm>
    </dsp:sp>
    <dsp:sp modelId="{48A151D3-033B-4180-83B6-C53ABC2D845B}">
      <dsp:nvSpPr>
        <dsp:cNvPr id="0" name=""/>
        <dsp:cNvSpPr/>
      </dsp:nvSpPr>
      <dsp:spPr>
        <a:xfrm rot="5400000">
          <a:off x="1782662" y="1511279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750018"/>
            <a:satOff val="-1125"/>
            <a:lumOff val="-18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C12FC5-B937-4CED-A32A-B9068B5BDB47}">
      <dsp:nvSpPr>
        <dsp:cNvPr id="0" name=""/>
        <dsp:cNvSpPr/>
      </dsp:nvSpPr>
      <dsp:spPr>
        <a:xfrm>
          <a:off x="1020555" y="1615882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714457"/>
            <a:satOff val="-920"/>
            <a:lumOff val="-7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14457"/>
              <a:satOff val="-920"/>
              <a:lumOff val="-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baseline="0" dirty="0">
              <a:latin typeface="+mj-lt"/>
              <a:cs typeface="Times New Roman" pitchFamily="18" charset="0"/>
            </a:rPr>
            <a:t>A célközönség meghatározása</a:t>
          </a:r>
        </a:p>
      </dsp:txBody>
      <dsp:txXfrm>
        <a:off x="1032226" y="1627553"/>
        <a:ext cx="1570607" cy="375145"/>
      </dsp:txXfrm>
    </dsp:sp>
    <dsp:sp modelId="{6E9C0546-A226-40A2-BD61-BB86C875A66E}">
      <dsp:nvSpPr>
        <dsp:cNvPr id="0" name=""/>
        <dsp:cNvSpPr/>
      </dsp:nvSpPr>
      <dsp:spPr>
        <a:xfrm rot="5400000">
          <a:off x="1782662" y="2049237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125026"/>
            <a:satOff val="-1688"/>
            <a:lumOff val="-27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965FCF-CA4C-46D9-A269-866899B6A45D}">
      <dsp:nvSpPr>
        <dsp:cNvPr id="0" name=""/>
        <dsp:cNvSpPr/>
      </dsp:nvSpPr>
      <dsp:spPr>
        <a:xfrm>
          <a:off x="1020555" y="2153840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071685"/>
            <a:satOff val="-1379"/>
            <a:lumOff val="-10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"/>
              <a:satOff val="-1379"/>
              <a:lumOff val="-1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baseline="0" dirty="0">
              <a:latin typeface="+mj-lt"/>
              <a:cs typeface="Times New Roman" pitchFamily="18" charset="0"/>
            </a:rPr>
            <a:t>Az esemény típusának meghatározása</a:t>
          </a:r>
        </a:p>
      </dsp:txBody>
      <dsp:txXfrm>
        <a:off x="1032226" y="2165511"/>
        <a:ext cx="1570607" cy="375145"/>
      </dsp:txXfrm>
    </dsp:sp>
    <dsp:sp modelId="{0E910C02-79A4-48AB-9F9D-7BDE78FAA68D}">
      <dsp:nvSpPr>
        <dsp:cNvPr id="0" name=""/>
        <dsp:cNvSpPr/>
      </dsp:nvSpPr>
      <dsp:spPr>
        <a:xfrm rot="5400000">
          <a:off x="1782662" y="2587195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500035"/>
            <a:satOff val="-2251"/>
            <a:lumOff val="-36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1DBE21-FF40-47CA-AEA9-9E0B7175046E}">
      <dsp:nvSpPr>
        <dsp:cNvPr id="0" name=""/>
        <dsp:cNvSpPr/>
      </dsp:nvSpPr>
      <dsp:spPr>
        <a:xfrm>
          <a:off x="1020555" y="2691798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428914"/>
            <a:satOff val="-1839"/>
            <a:lumOff val="-14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428914"/>
              <a:satOff val="-1839"/>
              <a:lumOff val="-1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pénzügyi helyzet felmérése, költségvetési terv készítése</a:t>
          </a:r>
        </a:p>
      </dsp:txBody>
      <dsp:txXfrm>
        <a:off x="1032226" y="2703469"/>
        <a:ext cx="1570607" cy="375145"/>
      </dsp:txXfrm>
    </dsp:sp>
    <dsp:sp modelId="{CCE4D36E-8A54-4EA3-94BE-D0048F3F4A2E}">
      <dsp:nvSpPr>
        <dsp:cNvPr id="0" name=""/>
        <dsp:cNvSpPr/>
      </dsp:nvSpPr>
      <dsp:spPr>
        <a:xfrm rot="5400000">
          <a:off x="1782662" y="3125153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8586EE-5B7B-49DF-91C0-DD3C0E3B2328}">
      <dsp:nvSpPr>
        <dsp:cNvPr id="0" name=""/>
        <dsp:cNvSpPr/>
      </dsp:nvSpPr>
      <dsp:spPr>
        <a:xfrm>
          <a:off x="1020555" y="3229756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786142"/>
            <a:satOff val="-2299"/>
            <a:lumOff val="-17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786142"/>
              <a:satOff val="-2299"/>
              <a:lumOff val="-1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előadó, oktató kiválasztása</a:t>
          </a:r>
        </a:p>
      </dsp:txBody>
      <dsp:txXfrm>
        <a:off x="1032226" y="3241427"/>
        <a:ext cx="1570607" cy="375145"/>
      </dsp:txXfrm>
    </dsp:sp>
    <dsp:sp modelId="{0CF70C17-F99B-4003-986F-ED7D3DD7974D}">
      <dsp:nvSpPr>
        <dsp:cNvPr id="0" name=""/>
        <dsp:cNvSpPr/>
      </dsp:nvSpPr>
      <dsp:spPr>
        <a:xfrm rot="5400000">
          <a:off x="1782662" y="3663111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E54608-6E84-4697-BC70-9E004FBFE660}">
      <dsp:nvSpPr>
        <dsp:cNvPr id="0" name=""/>
        <dsp:cNvSpPr/>
      </dsp:nvSpPr>
      <dsp:spPr>
        <a:xfrm>
          <a:off x="1020555" y="3767714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2143371"/>
            <a:satOff val="-2759"/>
            <a:lumOff val="-21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2143371"/>
              <a:satOff val="-2759"/>
              <a:lumOff val="-2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helyszín kiválasztása</a:t>
          </a:r>
        </a:p>
      </dsp:txBody>
      <dsp:txXfrm>
        <a:off x="1032226" y="3779385"/>
        <a:ext cx="1570607" cy="375145"/>
      </dsp:txXfrm>
    </dsp:sp>
    <dsp:sp modelId="{EA3EA5F4-23AA-4C73-A2ED-F18B96831D6A}">
      <dsp:nvSpPr>
        <dsp:cNvPr id="0" name=""/>
        <dsp:cNvSpPr/>
      </dsp:nvSpPr>
      <dsp:spPr>
        <a:xfrm rot="5400000">
          <a:off x="1782662" y="4201069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2625062"/>
            <a:satOff val="-3939"/>
            <a:lumOff val="-64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037AB1-479C-403A-8C3D-1705CB37FE25}">
      <dsp:nvSpPr>
        <dsp:cNvPr id="0" name=""/>
        <dsp:cNvSpPr/>
      </dsp:nvSpPr>
      <dsp:spPr>
        <a:xfrm>
          <a:off x="1020555" y="4305672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2500599"/>
            <a:satOff val="-3218"/>
            <a:lumOff val="-25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2500599"/>
              <a:satOff val="-3218"/>
              <a:lumOff val="-2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</a:t>
          </a:r>
          <a:r>
            <a:rPr lang="hu-HU" sz="850" kern="1200" dirty="0" err="1">
              <a:latin typeface="+mj-lt"/>
              <a:cs typeface="Times New Roman" pitchFamily="18" charset="0"/>
            </a:rPr>
            <a:t>infrastuktúra-</a:t>
          </a:r>
          <a:r>
            <a:rPr lang="hu-HU" sz="850" kern="1200" dirty="0">
              <a:latin typeface="+mj-lt"/>
              <a:cs typeface="Times New Roman" pitchFamily="18" charset="0"/>
            </a:rPr>
            <a:t> és az eszközigény meghatározása</a:t>
          </a:r>
        </a:p>
      </dsp:txBody>
      <dsp:txXfrm>
        <a:off x="1032226" y="4317343"/>
        <a:ext cx="1570607" cy="375145"/>
      </dsp:txXfrm>
    </dsp:sp>
    <dsp:sp modelId="{3F80171E-A573-4761-BA56-0A2D63D8C7BC}">
      <dsp:nvSpPr>
        <dsp:cNvPr id="0" name=""/>
        <dsp:cNvSpPr/>
      </dsp:nvSpPr>
      <dsp:spPr>
        <a:xfrm rot="5400000">
          <a:off x="1782662" y="4739027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3000070"/>
            <a:satOff val="-4501"/>
            <a:lumOff val="-73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6CEE27-191A-412E-9B9D-24D7AD8AF829}">
      <dsp:nvSpPr>
        <dsp:cNvPr id="0" name=""/>
        <dsp:cNvSpPr/>
      </dsp:nvSpPr>
      <dsp:spPr>
        <a:xfrm>
          <a:off x="1020555" y="4843629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2857828"/>
            <a:satOff val="-3678"/>
            <a:lumOff val="-28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2857828"/>
              <a:satOff val="-3678"/>
              <a:lumOff val="-2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időpont, időtartam meghatározása</a:t>
          </a:r>
        </a:p>
      </dsp:txBody>
      <dsp:txXfrm>
        <a:off x="1032226" y="4855300"/>
        <a:ext cx="1570607" cy="375145"/>
      </dsp:txXfrm>
    </dsp:sp>
    <dsp:sp modelId="{143C2629-04F6-41EB-93BE-87317A1D0A7F}">
      <dsp:nvSpPr>
        <dsp:cNvPr id="0" name=""/>
        <dsp:cNvSpPr/>
      </dsp:nvSpPr>
      <dsp:spPr>
        <a:xfrm rot="5400000">
          <a:off x="1782662" y="5276984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3375079"/>
            <a:satOff val="-5064"/>
            <a:lumOff val="-82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DD7389-FA1B-44B2-9E03-6C635456D4CA}">
      <dsp:nvSpPr>
        <dsp:cNvPr id="0" name=""/>
        <dsp:cNvSpPr/>
      </dsp:nvSpPr>
      <dsp:spPr>
        <a:xfrm>
          <a:off x="1020555" y="5381587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3215056"/>
            <a:satOff val="-4138"/>
            <a:lumOff val="-32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215056"/>
              <a:satOff val="-4138"/>
              <a:lumOff val="-3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esemény stílusának meghatározása</a:t>
          </a:r>
        </a:p>
      </dsp:txBody>
      <dsp:txXfrm>
        <a:off x="1032226" y="5393258"/>
        <a:ext cx="1570607" cy="375145"/>
      </dsp:txXfrm>
    </dsp:sp>
    <dsp:sp modelId="{6FBE2F23-63F4-49D9-AF17-6139527CC705}">
      <dsp:nvSpPr>
        <dsp:cNvPr id="0" name=""/>
        <dsp:cNvSpPr/>
      </dsp:nvSpPr>
      <dsp:spPr>
        <a:xfrm rot="5400000">
          <a:off x="1782662" y="5814942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088D6B-9CEA-4A90-868E-A88AD594575B}">
      <dsp:nvSpPr>
        <dsp:cNvPr id="0" name=""/>
        <dsp:cNvSpPr/>
      </dsp:nvSpPr>
      <dsp:spPr>
        <a:xfrm>
          <a:off x="1020555" y="5919545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3572285"/>
            <a:satOff val="-4598"/>
            <a:lumOff val="-35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572285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esemény reklámozásának megtervezése</a:t>
          </a:r>
        </a:p>
      </dsp:txBody>
      <dsp:txXfrm>
        <a:off x="1032226" y="5931216"/>
        <a:ext cx="1570607" cy="375145"/>
      </dsp:txXfrm>
    </dsp:sp>
    <dsp:sp modelId="{BBD09762-3F53-4CA2-9E97-76AEB531F4C7}">
      <dsp:nvSpPr>
        <dsp:cNvPr id="0" name=""/>
        <dsp:cNvSpPr/>
      </dsp:nvSpPr>
      <dsp:spPr>
        <a:xfrm rot="5400000">
          <a:off x="1782662" y="6352900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4125097"/>
            <a:satOff val="-6189"/>
            <a:lumOff val="-100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91E95D-21CF-4E98-8881-017DF3D752E6}">
      <dsp:nvSpPr>
        <dsp:cNvPr id="0" name=""/>
        <dsp:cNvSpPr/>
      </dsp:nvSpPr>
      <dsp:spPr>
        <a:xfrm>
          <a:off x="1020555" y="6457503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3929513"/>
            <a:satOff val="-5057"/>
            <a:lumOff val="-394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929513"/>
              <a:satOff val="-5057"/>
              <a:lumOff val="-3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dokumentáció megtervezése</a:t>
          </a:r>
        </a:p>
      </dsp:txBody>
      <dsp:txXfrm>
        <a:off x="1032226" y="6469174"/>
        <a:ext cx="1570607" cy="375145"/>
      </dsp:txXfrm>
    </dsp:sp>
    <dsp:sp modelId="{27926B21-4EC1-4409-AF2D-AFA74EABB41D}">
      <dsp:nvSpPr>
        <dsp:cNvPr id="0" name=""/>
        <dsp:cNvSpPr/>
      </dsp:nvSpPr>
      <dsp:spPr>
        <a:xfrm>
          <a:off x="2837657" y="2009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50" b="1" kern="1200" dirty="0">
              <a:latin typeface="+mj-lt"/>
              <a:cs typeface="Times New Roman" pitchFamily="18" charset="0"/>
            </a:rPr>
            <a:t>ELŐKÉSZÜLETEK, SZERVEZÉS</a:t>
          </a:r>
        </a:p>
      </dsp:txBody>
      <dsp:txXfrm>
        <a:off x="2849328" y="13680"/>
        <a:ext cx="1570607" cy="375145"/>
      </dsp:txXfrm>
    </dsp:sp>
    <dsp:sp modelId="{2E7AAFE1-F61F-4D6B-9DB6-7F008F232D43}">
      <dsp:nvSpPr>
        <dsp:cNvPr id="0" name=""/>
        <dsp:cNvSpPr/>
      </dsp:nvSpPr>
      <dsp:spPr>
        <a:xfrm rot="5400000">
          <a:off x="3599764" y="435364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CFC45C-1A91-4258-AD2E-AE6F0098A8BF}">
      <dsp:nvSpPr>
        <dsp:cNvPr id="0" name=""/>
        <dsp:cNvSpPr/>
      </dsp:nvSpPr>
      <dsp:spPr>
        <a:xfrm>
          <a:off x="2837657" y="539967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4286742"/>
            <a:satOff val="-5517"/>
            <a:lumOff val="-43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4286742"/>
              <a:satOff val="-5517"/>
              <a:lumOff val="-4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 ütemterv, forgatókönyv </a:t>
          </a:r>
          <a:r>
            <a:rPr lang="hu-HU" sz="850" kern="1200" dirty="0" smtClean="0">
              <a:latin typeface="+mj-lt"/>
              <a:cs typeface="Times New Roman" pitchFamily="18" charset="0"/>
            </a:rPr>
            <a:t>elkészítése*</a:t>
          </a:r>
          <a:endParaRPr lang="hu-HU" sz="850" kern="1200" dirty="0">
            <a:latin typeface="+mj-lt"/>
            <a:cs typeface="Times New Roman" pitchFamily="18" charset="0"/>
          </a:endParaRPr>
        </a:p>
      </dsp:txBody>
      <dsp:txXfrm>
        <a:off x="2849328" y="551638"/>
        <a:ext cx="1570607" cy="375145"/>
      </dsp:txXfrm>
    </dsp:sp>
    <dsp:sp modelId="{F0DB3FEB-2AF4-4AE4-84E1-048499F3F40F}">
      <dsp:nvSpPr>
        <dsp:cNvPr id="0" name=""/>
        <dsp:cNvSpPr/>
      </dsp:nvSpPr>
      <dsp:spPr>
        <a:xfrm rot="5400000">
          <a:off x="3599764" y="973321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4875114"/>
            <a:satOff val="-7315"/>
            <a:lumOff val="-119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2FF29C-5FCE-46D5-A10E-528D537AD299}">
      <dsp:nvSpPr>
        <dsp:cNvPr id="0" name=""/>
        <dsp:cNvSpPr/>
      </dsp:nvSpPr>
      <dsp:spPr>
        <a:xfrm>
          <a:off x="2837657" y="1077924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4643970"/>
            <a:satOff val="-5977"/>
            <a:lumOff val="-46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4643970"/>
              <a:satOff val="-5977"/>
              <a:lumOff val="-4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pénzügyi helyzet </a:t>
          </a:r>
          <a:r>
            <a:rPr lang="hu-HU" sz="850" kern="1200" dirty="0" smtClean="0">
              <a:latin typeface="+mj-lt"/>
              <a:cs typeface="Times New Roman" pitchFamily="18" charset="0"/>
            </a:rPr>
            <a:t>tisztázása*</a:t>
          </a:r>
          <a:endParaRPr lang="hu-HU" sz="850" kern="1200" dirty="0">
            <a:latin typeface="+mj-lt"/>
            <a:cs typeface="Times New Roman" pitchFamily="18" charset="0"/>
          </a:endParaRPr>
        </a:p>
      </dsp:txBody>
      <dsp:txXfrm>
        <a:off x="2849328" y="1089595"/>
        <a:ext cx="1570607" cy="375145"/>
      </dsp:txXfrm>
    </dsp:sp>
    <dsp:sp modelId="{45A66DBE-F925-4F94-96AC-A3DA67B6CF22}">
      <dsp:nvSpPr>
        <dsp:cNvPr id="0" name=""/>
        <dsp:cNvSpPr/>
      </dsp:nvSpPr>
      <dsp:spPr>
        <a:xfrm rot="5400000">
          <a:off x="3599764" y="1511279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5250123"/>
            <a:satOff val="-7877"/>
            <a:lumOff val="-128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00F42FF-9EA4-498E-B50C-EDDC3D9BF471}">
      <dsp:nvSpPr>
        <dsp:cNvPr id="0" name=""/>
        <dsp:cNvSpPr/>
      </dsp:nvSpPr>
      <dsp:spPr>
        <a:xfrm>
          <a:off x="2837657" y="1615882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5001199"/>
            <a:satOff val="-6437"/>
            <a:lumOff val="-50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001199"/>
              <a:satOff val="-6437"/>
              <a:lumOff val="-5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előadó, oktató körüli </a:t>
          </a:r>
          <a:r>
            <a:rPr lang="hu-HU" sz="850" kern="1200" dirty="0" smtClean="0">
              <a:latin typeface="+mj-lt"/>
              <a:cs typeface="Times New Roman" pitchFamily="18" charset="0"/>
            </a:rPr>
            <a:t>teendők*</a:t>
          </a:r>
          <a:endParaRPr lang="hu-HU" sz="850" kern="1200" dirty="0">
            <a:latin typeface="+mj-lt"/>
            <a:cs typeface="Times New Roman" pitchFamily="18" charset="0"/>
          </a:endParaRPr>
        </a:p>
      </dsp:txBody>
      <dsp:txXfrm>
        <a:off x="2849328" y="1627553"/>
        <a:ext cx="1570607" cy="375145"/>
      </dsp:txXfrm>
    </dsp:sp>
    <dsp:sp modelId="{2F2D9092-C496-46B1-B108-613D77CE1B15}">
      <dsp:nvSpPr>
        <dsp:cNvPr id="0" name=""/>
        <dsp:cNvSpPr/>
      </dsp:nvSpPr>
      <dsp:spPr>
        <a:xfrm rot="5400000">
          <a:off x="3599764" y="2049237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103196-9E4B-4A41-85C2-753174A8716C}">
      <dsp:nvSpPr>
        <dsp:cNvPr id="0" name=""/>
        <dsp:cNvSpPr/>
      </dsp:nvSpPr>
      <dsp:spPr>
        <a:xfrm>
          <a:off x="2837657" y="2153840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tematika, műsor, órarend elkészítése, egyeztetése</a:t>
          </a:r>
        </a:p>
      </dsp:txBody>
      <dsp:txXfrm>
        <a:off x="2849328" y="2165511"/>
        <a:ext cx="1570607" cy="375145"/>
      </dsp:txXfrm>
    </dsp:sp>
    <dsp:sp modelId="{472D5A90-758A-48D1-9347-918DC3199C91}">
      <dsp:nvSpPr>
        <dsp:cNvPr id="0" name=""/>
        <dsp:cNvSpPr/>
      </dsp:nvSpPr>
      <dsp:spPr>
        <a:xfrm rot="5400000">
          <a:off x="3599764" y="2587195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6000141"/>
            <a:satOff val="-9003"/>
            <a:lumOff val="-146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96C97BD-FDF1-4078-925D-7B304F6BE9A0}">
      <dsp:nvSpPr>
        <dsp:cNvPr id="0" name=""/>
        <dsp:cNvSpPr/>
      </dsp:nvSpPr>
      <dsp:spPr>
        <a:xfrm>
          <a:off x="2837657" y="2691798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5715656"/>
            <a:satOff val="-7356"/>
            <a:lumOff val="-57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715656"/>
              <a:satOff val="-7356"/>
              <a:lumOff val="-5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helyszínnel kapcsolatos </a:t>
          </a:r>
          <a:r>
            <a:rPr lang="hu-HU" sz="850" kern="1200" dirty="0" smtClean="0">
              <a:latin typeface="+mj-lt"/>
              <a:cs typeface="Times New Roman" pitchFamily="18" charset="0"/>
            </a:rPr>
            <a:t>tennivalók*</a:t>
          </a:r>
          <a:endParaRPr lang="hu-HU" sz="850" kern="1200" dirty="0">
            <a:latin typeface="+mj-lt"/>
            <a:cs typeface="Times New Roman" pitchFamily="18" charset="0"/>
          </a:endParaRPr>
        </a:p>
      </dsp:txBody>
      <dsp:txXfrm>
        <a:off x="2849328" y="2703469"/>
        <a:ext cx="1570607" cy="375145"/>
      </dsp:txXfrm>
    </dsp:sp>
    <dsp:sp modelId="{A6757E94-7878-43A8-AAF7-ECEBB358A1EE}">
      <dsp:nvSpPr>
        <dsp:cNvPr id="0" name=""/>
        <dsp:cNvSpPr/>
      </dsp:nvSpPr>
      <dsp:spPr>
        <a:xfrm rot="5400000">
          <a:off x="3599764" y="3125153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6375149"/>
            <a:satOff val="-9565"/>
            <a:lumOff val="-155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B13340-F554-4F62-B0F6-36468F259597}">
      <dsp:nvSpPr>
        <dsp:cNvPr id="0" name=""/>
        <dsp:cNvSpPr/>
      </dsp:nvSpPr>
      <dsp:spPr>
        <a:xfrm>
          <a:off x="2837657" y="3229756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6072884"/>
            <a:satOff val="-7816"/>
            <a:lumOff val="-60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6072884"/>
              <a:satOff val="-7816"/>
              <a:lumOff val="-6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infrastruktúrával és az eszközökkel kapcsolatos feladatok</a:t>
          </a:r>
        </a:p>
      </dsp:txBody>
      <dsp:txXfrm>
        <a:off x="2849328" y="3241427"/>
        <a:ext cx="1570607" cy="375145"/>
      </dsp:txXfrm>
    </dsp:sp>
    <dsp:sp modelId="{16B516CB-9F4B-4FF0-ACF8-36372AD2E3C4}">
      <dsp:nvSpPr>
        <dsp:cNvPr id="0" name=""/>
        <dsp:cNvSpPr/>
      </dsp:nvSpPr>
      <dsp:spPr>
        <a:xfrm rot="5400000">
          <a:off x="3599764" y="3663111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D66917-7B0F-48F7-8A85-CF3BBC3C803E}">
      <dsp:nvSpPr>
        <dsp:cNvPr id="0" name=""/>
        <dsp:cNvSpPr/>
      </dsp:nvSpPr>
      <dsp:spPr>
        <a:xfrm>
          <a:off x="2837657" y="3767714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6430112"/>
            <a:satOff val="-8276"/>
            <a:lumOff val="-64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6430112"/>
              <a:satOff val="-8276"/>
              <a:lumOff val="-6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étel/ital biztosítása</a:t>
          </a:r>
        </a:p>
      </dsp:txBody>
      <dsp:txXfrm>
        <a:off x="2849328" y="3779385"/>
        <a:ext cx="1570607" cy="375145"/>
      </dsp:txXfrm>
    </dsp:sp>
    <dsp:sp modelId="{FDD8E0DD-E20F-4097-9D82-03AF0924F9E1}">
      <dsp:nvSpPr>
        <dsp:cNvPr id="0" name=""/>
        <dsp:cNvSpPr/>
      </dsp:nvSpPr>
      <dsp:spPr>
        <a:xfrm rot="5400000">
          <a:off x="3599764" y="4201069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7125167"/>
            <a:satOff val="-10691"/>
            <a:lumOff val="-173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3DAD3EB-AFC0-4205-BFF8-F8C56EEB295B}">
      <dsp:nvSpPr>
        <dsp:cNvPr id="0" name=""/>
        <dsp:cNvSpPr/>
      </dsp:nvSpPr>
      <dsp:spPr>
        <a:xfrm>
          <a:off x="2837657" y="4305672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6787341"/>
            <a:satOff val="-8736"/>
            <a:lumOff val="-68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6787341"/>
              <a:satOff val="-8736"/>
              <a:lumOff val="-6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vendégekkel kapcsolatos </a:t>
          </a:r>
          <a:r>
            <a:rPr lang="hu-HU" sz="850" kern="1200" dirty="0" smtClean="0">
              <a:latin typeface="+mj-lt"/>
              <a:cs typeface="Times New Roman" pitchFamily="18" charset="0"/>
            </a:rPr>
            <a:t>teendők*</a:t>
          </a:r>
          <a:endParaRPr lang="hu-HU" sz="850" kern="1200" dirty="0">
            <a:latin typeface="+mj-lt"/>
            <a:cs typeface="Times New Roman" pitchFamily="18" charset="0"/>
          </a:endParaRPr>
        </a:p>
      </dsp:txBody>
      <dsp:txXfrm>
        <a:off x="2849328" y="4317343"/>
        <a:ext cx="1570607" cy="375145"/>
      </dsp:txXfrm>
    </dsp:sp>
    <dsp:sp modelId="{8A1B3F67-BEC5-4C1C-8783-6101803DA64B}">
      <dsp:nvSpPr>
        <dsp:cNvPr id="0" name=""/>
        <dsp:cNvSpPr/>
      </dsp:nvSpPr>
      <dsp:spPr>
        <a:xfrm rot="5400000">
          <a:off x="3599764" y="4739027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27C432-B34F-4E78-936F-905A7E626AA6}">
      <dsp:nvSpPr>
        <dsp:cNvPr id="0" name=""/>
        <dsp:cNvSpPr/>
      </dsp:nvSpPr>
      <dsp:spPr>
        <a:xfrm>
          <a:off x="2837657" y="4843629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7144569"/>
            <a:satOff val="-9195"/>
            <a:lumOff val="-71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144569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esemény reklámozásának </a:t>
          </a:r>
          <a:r>
            <a:rPr lang="hu-HU" sz="850" kern="1200" dirty="0" smtClean="0">
              <a:latin typeface="+mj-lt"/>
              <a:cs typeface="Times New Roman" pitchFamily="18" charset="0"/>
            </a:rPr>
            <a:t>kivitelezése*</a:t>
          </a:r>
          <a:endParaRPr lang="hu-HU" sz="850" kern="1200" dirty="0">
            <a:latin typeface="+mj-lt"/>
            <a:cs typeface="Times New Roman" pitchFamily="18" charset="0"/>
          </a:endParaRPr>
        </a:p>
      </dsp:txBody>
      <dsp:txXfrm>
        <a:off x="2849328" y="4855300"/>
        <a:ext cx="1570607" cy="375145"/>
      </dsp:txXfrm>
    </dsp:sp>
    <dsp:sp modelId="{F35829E7-A4D6-4001-AFBB-21BE2163AAA8}">
      <dsp:nvSpPr>
        <dsp:cNvPr id="0" name=""/>
        <dsp:cNvSpPr/>
      </dsp:nvSpPr>
      <dsp:spPr>
        <a:xfrm rot="5400000">
          <a:off x="3599764" y="5276984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7875184"/>
            <a:satOff val="-11816"/>
            <a:lumOff val="-192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41DE43-93AC-4DF0-9B8C-3C522100BD78}">
      <dsp:nvSpPr>
        <dsp:cNvPr id="0" name=""/>
        <dsp:cNvSpPr/>
      </dsp:nvSpPr>
      <dsp:spPr>
        <a:xfrm>
          <a:off x="2837657" y="5381587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7501798"/>
            <a:satOff val="-9655"/>
            <a:lumOff val="-75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501798"/>
              <a:satOff val="-9655"/>
              <a:lumOff val="-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dokumentáció körüli </a:t>
          </a:r>
          <a:r>
            <a:rPr lang="hu-HU" sz="850" kern="1200" dirty="0" smtClean="0">
              <a:latin typeface="+mj-lt"/>
              <a:cs typeface="Times New Roman" pitchFamily="18" charset="0"/>
            </a:rPr>
            <a:t>teendők*</a:t>
          </a:r>
          <a:endParaRPr lang="hu-HU" sz="850" kern="1200" dirty="0">
            <a:latin typeface="+mj-lt"/>
            <a:cs typeface="Times New Roman" pitchFamily="18" charset="0"/>
          </a:endParaRPr>
        </a:p>
      </dsp:txBody>
      <dsp:txXfrm>
        <a:off x="2849328" y="5393258"/>
        <a:ext cx="1570607" cy="375145"/>
      </dsp:txXfrm>
    </dsp:sp>
    <dsp:sp modelId="{17EEC36A-EE39-4C21-BE33-85D9E0ED40FC}">
      <dsp:nvSpPr>
        <dsp:cNvPr id="0" name=""/>
        <dsp:cNvSpPr/>
      </dsp:nvSpPr>
      <dsp:spPr>
        <a:xfrm>
          <a:off x="4654759" y="2009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50" b="1" kern="1200" dirty="0">
              <a:latin typeface="+mj-lt"/>
              <a:cs typeface="Times New Roman" pitchFamily="18" charset="0"/>
            </a:rPr>
            <a:t>LEBONYOLÍTÁS</a:t>
          </a:r>
        </a:p>
      </dsp:txBody>
      <dsp:txXfrm>
        <a:off x="4666430" y="13680"/>
        <a:ext cx="1570607" cy="375145"/>
      </dsp:txXfrm>
    </dsp:sp>
    <dsp:sp modelId="{E6760603-9C84-4139-ABB8-B0EE5B1599F7}">
      <dsp:nvSpPr>
        <dsp:cNvPr id="0" name=""/>
        <dsp:cNvSpPr/>
      </dsp:nvSpPr>
      <dsp:spPr>
        <a:xfrm rot="5400000">
          <a:off x="5416866" y="435364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8250193"/>
            <a:satOff val="-12379"/>
            <a:lumOff val="-201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BA8BD7-9D72-464B-9821-CA23E0876483}">
      <dsp:nvSpPr>
        <dsp:cNvPr id="0" name=""/>
        <dsp:cNvSpPr/>
      </dsp:nvSpPr>
      <dsp:spPr>
        <a:xfrm>
          <a:off x="4654759" y="539967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7859026"/>
            <a:satOff val="-10115"/>
            <a:lumOff val="-78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859026"/>
              <a:satOff val="-10115"/>
              <a:lumOff val="-7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vendégek fogadása</a:t>
          </a:r>
        </a:p>
      </dsp:txBody>
      <dsp:txXfrm>
        <a:off x="4666430" y="551638"/>
        <a:ext cx="1570607" cy="375145"/>
      </dsp:txXfrm>
    </dsp:sp>
    <dsp:sp modelId="{43C84744-2C41-4DF5-8467-62E8045F9D49}">
      <dsp:nvSpPr>
        <dsp:cNvPr id="0" name=""/>
        <dsp:cNvSpPr/>
      </dsp:nvSpPr>
      <dsp:spPr>
        <a:xfrm rot="5400000">
          <a:off x="5416866" y="973321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8625202"/>
            <a:satOff val="-12941"/>
            <a:lumOff val="-210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B2F5F9-87F4-44FB-84E6-AF5D7F2E9DAE}">
      <dsp:nvSpPr>
        <dsp:cNvPr id="0" name=""/>
        <dsp:cNvSpPr/>
      </dsp:nvSpPr>
      <dsp:spPr>
        <a:xfrm>
          <a:off x="4654759" y="1077924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8216255"/>
            <a:satOff val="-10575"/>
            <a:lumOff val="-824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8216255"/>
              <a:satOff val="-10575"/>
              <a:lumOff val="-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előadó, oktató fogadása</a:t>
          </a:r>
        </a:p>
      </dsp:txBody>
      <dsp:txXfrm>
        <a:off x="4666430" y="1089595"/>
        <a:ext cx="1570607" cy="375145"/>
      </dsp:txXfrm>
    </dsp:sp>
    <dsp:sp modelId="{D144B637-54B8-4BBF-A7AB-6DA6848AB14F}">
      <dsp:nvSpPr>
        <dsp:cNvPr id="0" name=""/>
        <dsp:cNvSpPr/>
      </dsp:nvSpPr>
      <dsp:spPr>
        <a:xfrm rot="5400000">
          <a:off x="5416866" y="1511279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031D63-F2B2-497C-A9F4-8939922EAF84}">
      <dsp:nvSpPr>
        <dsp:cNvPr id="0" name=""/>
        <dsp:cNvSpPr/>
      </dsp:nvSpPr>
      <dsp:spPr>
        <a:xfrm>
          <a:off x="4654759" y="1615882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8573483"/>
            <a:satOff val="-11034"/>
            <a:lumOff val="-86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8573483"/>
              <a:satOff val="-11034"/>
              <a:lumOff val="-8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program levezénylése</a:t>
          </a:r>
        </a:p>
      </dsp:txBody>
      <dsp:txXfrm>
        <a:off x="4666430" y="1627553"/>
        <a:ext cx="1570607" cy="375145"/>
      </dsp:txXfrm>
    </dsp:sp>
    <dsp:sp modelId="{28232E69-8197-42CC-BC61-B8F587456E10}">
      <dsp:nvSpPr>
        <dsp:cNvPr id="0" name=""/>
        <dsp:cNvSpPr/>
      </dsp:nvSpPr>
      <dsp:spPr>
        <a:xfrm rot="5400000">
          <a:off x="5416866" y="2049237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8F6ADE-38B2-4C39-A05B-81EA1B0D7F76}">
      <dsp:nvSpPr>
        <dsp:cNvPr id="0" name=""/>
        <dsp:cNvSpPr/>
      </dsp:nvSpPr>
      <dsp:spPr>
        <a:xfrm>
          <a:off x="4654759" y="2153840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8930711"/>
            <a:satOff val="-11494"/>
            <a:lumOff val="-89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8930711"/>
              <a:satOff val="-11494"/>
              <a:lumOff val="-8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szerződések, számlák rendezése</a:t>
          </a:r>
        </a:p>
      </dsp:txBody>
      <dsp:txXfrm>
        <a:off x="4666430" y="2165511"/>
        <a:ext cx="1570607" cy="375145"/>
      </dsp:txXfrm>
    </dsp:sp>
    <dsp:sp modelId="{EB772F06-722C-471E-8C59-2795F57AB6E6}">
      <dsp:nvSpPr>
        <dsp:cNvPr id="0" name=""/>
        <dsp:cNvSpPr/>
      </dsp:nvSpPr>
      <dsp:spPr>
        <a:xfrm rot="5400000">
          <a:off x="5416866" y="2587195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9750229"/>
            <a:satOff val="-14629"/>
            <a:lumOff val="-237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F0F0C2-B6A7-4931-ADD4-5A8AA1149AB8}">
      <dsp:nvSpPr>
        <dsp:cNvPr id="0" name=""/>
        <dsp:cNvSpPr/>
      </dsp:nvSpPr>
      <dsp:spPr>
        <a:xfrm>
          <a:off x="4654759" y="2691798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9287940"/>
            <a:satOff val="-11954"/>
            <a:lumOff val="-93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9287940"/>
              <a:satOff val="-11954"/>
              <a:lumOff val="-9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program lezárása</a:t>
          </a:r>
        </a:p>
      </dsp:txBody>
      <dsp:txXfrm>
        <a:off x="4666430" y="2703469"/>
        <a:ext cx="1570607" cy="375145"/>
      </dsp:txXfrm>
    </dsp:sp>
    <dsp:sp modelId="{B9D5BB33-C6E9-44EB-8F3A-60AD96C23099}">
      <dsp:nvSpPr>
        <dsp:cNvPr id="0" name=""/>
        <dsp:cNvSpPr/>
      </dsp:nvSpPr>
      <dsp:spPr>
        <a:xfrm>
          <a:off x="6471862" y="2009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50" b="1" kern="1200" dirty="0">
              <a:latin typeface="+mj-lt"/>
              <a:cs typeface="Times New Roman" pitchFamily="18" charset="0"/>
            </a:rPr>
            <a:t>UTÓMUNKÁLATOK</a:t>
          </a:r>
        </a:p>
      </dsp:txBody>
      <dsp:txXfrm>
        <a:off x="6483533" y="13680"/>
        <a:ext cx="1570607" cy="375145"/>
      </dsp:txXfrm>
    </dsp:sp>
    <dsp:sp modelId="{0C0B2038-AFED-4823-8AB2-A06BC02C3E2F}">
      <dsp:nvSpPr>
        <dsp:cNvPr id="0" name=""/>
        <dsp:cNvSpPr/>
      </dsp:nvSpPr>
      <dsp:spPr>
        <a:xfrm rot="5400000">
          <a:off x="7233969" y="435364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0125237"/>
            <a:satOff val="-15192"/>
            <a:lumOff val="-247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CCB516-26EA-4A78-A45D-886E2DF39E75}">
      <dsp:nvSpPr>
        <dsp:cNvPr id="0" name=""/>
        <dsp:cNvSpPr/>
      </dsp:nvSpPr>
      <dsp:spPr>
        <a:xfrm>
          <a:off x="6471862" y="539967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9645168"/>
            <a:satOff val="-12414"/>
            <a:lumOff val="-96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9645168"/>
              <a:satOff val="-12414"/>
              <a:lumOff val="-9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 smtClean="0">
              <a:latin typeface="+mj-lt"/>
              <a:cs typeface="Times New Roman" pitchFamily="18" charset="0"/>
            </a:rPr>
            <a:t>A dokumentációval kapcsolatos tennivalók</a:t>
          </a:r>
          <a:endParaRPr lang="hu-HU" sz="850" kern="1200" dirty="0">
            <a:latin typeface="+mj-lt"/>
            <a:cs typeface="Times New Roman" pitchFamily="18" charset="0"/>
          </a:endParaRPr>
        </a:p>
      </dsp:txBody>
      <dsp:txXfrm>
        <a:off x="6483533" y="551638"/>
        <a:ext cx="1570607" cy="375145"/>
      </dsp:txXfrm>
    </dsp:sp>
    <dsp:sp modelId="{A8E76FB9-7E6E-4F76-AFD0-29E37E708FAA}">
      <dsp:nvSpPr>
        <dsp:cNvPr id="0" name=""/>
        <dsp:cNvSpPr/>
      </dsp:nvSpPr>
      <dsp:spPr>
        <a:xfrm rot="5400000">
          <a:off x="7233969" y="973321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0500246"/>
            <a:satOff val="-15755"/>
            <a:lumOff val="-256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38061F-7A13-42D2-AE6D-F4443A4EBCA6}">
      <dsp:nvSpPr>
        <dsp:cNvPr id="0" name=""/>
        <dsp:cNvSpPr/>
      </dsp:nvSpPr>
      <dsp:spPr>
        <a:xfrm>
          <a:off x="6471862" y="1077924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0002397"/>
            <a:satOff val="-12873"/>
            <a:lumOff val="-100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002397"/>
              <a:satOff val="-12873"/>
              <a:lumOff val="-10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 smtClean="0">
              <a:latin typeface="+mj-lt"/>
              <a:cs typeface="Times New Roman" pitchFamily="18" charset="0"/>
            </a:rPr>
            <a:t>Pénzügyi elszámolás</a:t>
          </a:r>
          <a:endParaRPr lang="hu-HU" sz="850" kern="1200" dirty="0">
            <a:latin typeface="+mj-lt"/>
            <a:cs typeface="Times New Roman" pitchFamily="18" charset="0"/>
          </a:endParaRPr>
        </a:p>
      </dsp:txBody>
      <dsp:txXfrm>
        <a:off x="6483533" y="1089595"/>
        <a:ext cx="1570607" cy="375145"/>
      </dsp:txXfrm>
    </dsp:sp>
    <dsp:sp modelId="{BF33C863-8C52-4A68-BFB4-E4C3D45DDACD}">
      <dsp:nvSpPr>
        <dsp:cNvPr id="0" name=""/>
        <dsp:cNvSpPr/>
      </dsp:nvSpPr>
      <dsp:spPr>
        <a:xfrm rot="5400000">
          <a:off x="7233969" y="1511279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0875255"/>
            <a:satOff val="-16317"/>
            <a:lumOff val="-265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3C3F01-3843-45AA-9379-F8857C88E49A}">
      <dsp:nvSpPr>
        <dsp:cNvPr id="0" name=""/>
        <dsp:cNvSpPr/>
      </dsp:nvSpPr>
      <dsp:spPr>
        <a:xfrm>
          <a:off x="6471862" y="1615882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0359625"/>
            <a:satOff val="-13333"/>
            <a:lumOff val="-103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359625"/>
              <a:satOff val="-13333"/>
              <a:lumOff val="-1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 smtClean="0">
              <a:latin typeface="+mj-lt"/>
              <a:cs typeface="Times New Roman" pitchFamily="18" charset="0"/>
            </a:rPr>
            <a:t>A köszönőlevél megírása, elküldése</a:t>
          </a:r>
          <a:endParaRPr lang="hu-HU" sz="850" kern="1200" dirty="0">
            <a:latin typeface="+mj-lt"/>
            <a:cs typeface="Times New Roman" pitchFamily="18" charset="0"/>
          </a:endParaRPr>
        </a:p>
      </dsp:txBody>
      <dsp:txXfrm>
        <a:off x="6483533" y="1627553"/>
        <a:ext cx="1570607" cy="375145"/>
      </dsp:txXfrm>
    </dsp:sp>
    <dsp:sp modelId="{008BF7E2-5943-4C42-A513-13D62E9D3864}">
      <dsp:nvSpPr>
        <dsp:cNvPr id="0" name=""/>
        <dsp:cNvSpPr/>
      </dsp:nvSpPr>
      <dsp:spPr>
        <a:xfrm rot="5400000">
          <a:off x="7233969" y="2049237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960309C-DE9B-4689-BFA8-27B51AC7C02B}">
      <dsp:nvSpPr>
        <dsp:cNvPr id="0" name=""/>
        <dsp:cNvSpPr/>
      </dsp:nvSpPr>
      <dsp:spPr>
        <a:xfrm>
          <a:off x="6471862" y="2153840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 smtClean="0">
              <a:latin typeface="+mj-lt"/>
              <a:cs typeface="Times New Roman" pitchFamily="18" charset="0"/>
            </a:rPr>
            <a:t>Értékelés, elégedettségmérés</a:t>
          </a:r>
          <a:endParaRPr lang="hu-HU" sz="850" kern="1200" dirty="0">
            <a:latin typeface="+mj-lt"/>
            <a:cs typeface="Times New Roman" pitchFamily="18" charset="0"/>
          </a:endParaRPr>
        </a:p>
      </dsp:txBody>
      <dsp:txXfrm>
        <a:off x="6483533" y="2165511"/>
        <a:ext cx="1570607" cy="3751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68741-066F-4649-9F2B-EB64246AF2A7}">
      <dsp:nvSpPr>
        <dsp:cNvPr id="0" name=""/>
        <dsp:cNvSpPr/>
      </dsp:nvSpPr>
      <dsp:spPr>
        <a:xfrm>
          <a:off x="1016236" y="0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50" b="1" kern="1200" dirty="0">
              <a:latin typeface="+mj-lt"/>
              <a:cs typeface="Times New Roman" pitchFamily="18" charset="0"/>
            </a:rPr>
            <a:t>TERVEZÉS</a:t>
          </a:r>
        </a:p>
      </dsp:txBody>
      <dsp:txXfrm>
        <a:off x="1027907" y="11671"/>
        <a:ext cx="1570607" cy="375145"/>
      </dsp:txXfrm>
    </dsp:sp>
    <dsp:sp modelId="{56F4619F-245C-4D82-8D68-A4105279486F}">
      <dsp:nvSpPr>
        <dsp:cNvPr id="0" name=""/>
        <dsp:cNvSpPr/>
      </dsp:nvSpPr>
      <dsp:spPr>
        <a:xfrm rot="5372499">
          <a:off x="1779999" y="434359"/>
          <a:ext cx="70741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3C26F9-EF15-4C2B-84AF-61C4A24ECC81}">
      <dsp:nvSpPr>
        <dsp:cNvPr id="0" name=""/>
        <dsp:cNvSpPr/>
      </dsp:nvSpPr>
      <dsp:spPr>
        <a:xfrm>
          <a:off x="1020555" y="539967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Igényfelmérés</a:t>
          </a:r>
        </a:p>
      </dsp:txBody>
      <dsp:txXfrm>
        <a:off x="1032226" y="551638"/>
        <a:ext cx="1570607" cy="375145"/>
      </dsp:txXfrm>
    </dsp:sp>
    <dsp:sp modelId="{17EAD635-F2F8-43AA-B9A8-DE5BBA46EA47}">
      <dsp:nvSpPr>
        <dsp:cNvPr id="0" name=""/>
        <dsp:cNvSpPr/>
      </dsp:nvSpPr>
      <dsp:spPr>
        <a:xfrm rot="5400000">
          <a:off x="1782662" y="973321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375009"/>
            <a:satOff val="-563"/>
            <a:lumOff val="-9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80D2761-A5D6-4EB3-B094-5421627DCDF7}">
      <dsp:nvSpPr>
        <dsp:cNvPr id="0" name=""/>
        <dsp:cNvSpPr/>
      </dsp:nvSpPr>
      <dsp:spPr>
        <a:xfrm>
          <a:off x="1020555" y="1077924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357228"/>
            <a:satOff val="-460"/>
            <a:lumOff val="-3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57228"/>
              <a:satOff val="-460"/>
              <a:lumOff val="-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baseline="0" dirty="0">
              <a:latin typeface="+mj-lt"/>
              <a:cs typeface="Times New Roman" pitchFamily="18" charset="0"/>
            </a:rPr>
            <a:t>Az esemény céljának meghatározása</a:t>
          </a:r>
        </a:p>
      </dsp:txBody>
      <dsp:txXfrm>
        <a:off x="1032226" y="1089595"/>
        <a:ext cx="1570607" cy="375145"/>
      </dsp:txXfrm>
    </dsp:sp>
    <dsp:sp modelId="{48A151D3-033B-4180-83B6-C53ABC2D845B}">
      <dsp:nvSpPr>
        <dsp:cNvPr id="0" name=""/>
        <dsp:cNvSpPr/>
      </dsp:nvSpPr>
      <dsp:spPr>
        <a:xfrm rot="5400000">
          <a:off x="1782662" y="1511279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750018"/>
            <a:satOff val="-1125"/>
            <a:lumOff val="-18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C12FC5-B937-4CED-A32A-B9068B5BDB47}">
      <dsp:nvSpPr>
        <dsp:cNvPr id="0" name=""/>
        <dsp:cNvSpPr/>
      </dsp:nvSpPr>
      <dsp:spPr>
        <a:xfrm>
          <a:off x="1020555" y="1615882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714457"/>
            <a:satOff val="-920"/>
            <a:lumOff val="-7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14457"/>
              <a:satOff val="-920"/>
              <a:lumOff val="-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baseline="0" dirty="0">
              <a:latin typeface="+mj-lt"/>
              <a:cs typeface="Times New Roman" pitchFamily="18" charset="0"/>
            </a:rPr>
            <a:t>A célközönség meghatározása</a:t>
          </a:r>
        </a:p>
      </dsp:txBody>
      <dsp:txXfrm>
        <a:off x="1032226" y="1627553"/>
        <a:ext cx="1570607" cy="375145"/>
      </dsp:txXfrm>
    </dsp:sp>
    <dsp:sp modelId="{6E9C0546-A226-40A2-BD61-BB86C875A66E}">
      <dsp:nvSpPr>
        <dsp:cNvPr id="0" name=""/>
        <dsp:cNvSpPr/>
      </dsp:nvSpPr>
      <dsp:spPr>
        <a:xfrm rot="5400000">
          <a:off x="1782662" y="2049237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125026"/>
            <a:satOff val="-1688"/>
            <a:lumOff val="-27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965FCF-CA4C-46D9-A269-866899B6A45D}">
      <dsp:nvSpPr>
        <dsp:cNvPr id="0" name=""/>
        <dsp:cNvSpPr/>
      </dsp:nvSpPr>
      <dsp:spPr>
        <a:xfrm>
          <a:off x="1020555" y="2153840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071685"/>
            <a:satOff val="-1379"/>
            <a:lumOff val="-10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"/>
              <a:satOff val="-1379"/>
              <a:lumOff val="-1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baseline="0" dirty="0">
              <a:latin typeface="+mj-lt"/>
              <a:cs typeface="Times New Roman" pitchFamily="18" charset="0"/>
            </a:rPr>
            <a:t>Az esemény típusának meghatározása</a:t>
          </a:r>
        </a:p>
      </dsp:txBody>
      <dsp:txXfrm>
        <a:off x="1032226" y="2165511"/>
        <a:ext cx="1570607" cy="375145"/>
      </dsp:txXfrm>
    </dsp:sp>
    <dsp:sp modelId="{0E910C02-79A4-48AB-9F9D-7BDE78FAA68D}">
      <dsp:nvSpPr>
        <dsp:cNvPr id="0" name=""/>
        <dsp:cNvSpPr/>
      </dsp:nvSpPr>
      <dsp:spPr>
        <a:xfrm rot="5400000">
          <a:off x="1782662" y="2587195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500035"/>
            <a:satOff val="-2251"/>
            <a:lumOff val="-36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1DBE21-FF40-47CA-AEA9-9E0B7175046E}">
      <dsp:nvSpPr>
        <dsp:cNvPr id="0" name=""/>
        <dsp:cNvSpPr/>
      </dsp:nvSpPr>
      <dsp:spPr>
        <a:xfrm>
          <a:off x="1020555" y="2691798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428914"/>
            <a:satOff val="-1839"/>
            <a:lumOff val="-14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428914"/>
              <a:satOff val="-1839"/>
              <a:lumOff val="-1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pénzügyi helyzet felmérése, költségvetési terv készítése</a:t>
          </a:r>
        </a:p>
      </dsp:txBody>
      <dsp:txXfrm>
        <a:off x="1032226" y="2703469"/>
        <a:ext cx="1570607" cy="375145"/>
      </dsp:txXfrm>
    </dsp:sp>
    <dsp:sp modelId="{CCE4D36E-8A54-4EA3-94BE-D0048F3F4A2E}">
      <dsp:nvSpPr>
        <dsp:cNvPr id="0" name=""/>
        <dsp:cNvSpPr/>
      </dsp:nvSpPr>
      <dsp:spPr>
        <a:xfrm rot="5400000">
          <a:off x="1782662" y="3125153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8586EE-5B7B-49DF-91C0-DD3C0E3B2328}">
      <dsp:nvSpPr>
        <dsp:cNvPr id="0" name=""/>
        <dsp:cNvSpPr/>
      </dsp:nvSpPr>
      <dsp:spPr>
        <a:xfrm>
          <a:off x="1020555" y="3229756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786142"/>
            <a:satOff val="-2299"/>
            <a:lumOff val="-17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786142"/>
              <a:satOff val="-2299"/>
              <a:lumOff val="-1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előadó, oktató kiválasztása</a:t>
          </a:r>
        </a:p>
      </dsp:txBody>
      <dsp:txXfrm>
        <a:off x="1032226" y="3241427"/>
        <a:ext cx="1570607" cy="375145"/>
      </dsp:txXfrm>
    </dsp:sp>
    <dsp:sp modelId="{0CF70C17-F99B-4003-986F-ED7D3DD7974D}">
      <dsp:nvSpPr>
        <dsp:cNvPr id="0" name=""/>
        <dsp:cNvSpPr/>
      </dsp:nvSpPr>
      <dsp:spPr>
        <a:xfrm rot="5400000">
          <a:off x="1782662" y="3663111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E54608-6E84-4697-BC70-9E004FBFE660}">
      <dsp:nvSpPr>
        <dsp:cNvPr id="0" name=""/>
        <dsp:cNvSpPr/>
      </dsp:nvSpPr>
      <dsp:spPr>
        <a:xfrm>
          <a:off x="1020555" y="3767714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2143371"/>
            <a:satOff val="-2759"/>
            <a:lumOff val="-21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2143371"/>
              <a:satOff val="-2759"/>
              <a:lumOff val="-2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helyszín kiválasztása</a:t>
          </a:r>
        </a:p>
      </dsp:txBody>
      <dsp:txXfrm>
        <a:off x="1032226" y="3779385"/>
        <a:ext cx="1570607" cy="375145"/>
      </dsp:txXfrm>
    </dsp:sp>
    <dsp:sp modelId="{EA3EA5F4-23AA-4C73-A2ED-F18B96831D6A}">
      <dsp:nvSpPr>
        <dsp:cNvPr id="0" name=""/>
        <dsp:cNvSpPr/>
      </dsp:nvSpPr>
      <dsp:spPr>
        <a:xfrm rot="5400000">
          <a:off x="1782662" y="4201069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2625062"/>
            <a:satOff val="-3939"/>
            <a:lumOff val="-64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037AB1-479C-403A-8C3D-1705CB37FE25}">
      <dsp:nvSpPr>
        <dsp:cNvPr id="0" name=""/>
        <dsp:cNvSpPr/>
      </dsp:nvSpPr>
      <dsp:spPr>
        <a:xfrm>
          <a:off x="1020555" y="4305672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2500599"/>
            <a:satOff val="-3218"/>
            <a:lumOff val="-25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2500599"/>
              <a:satOff val="-3218"/>
              <a:lumOff val="-2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</a:t>
          </a:r>
          <a:r>
            <a:rPr lang="hu-HU" sz="850" kern="1200" dirty="0" err="1">
              <a:latin typeface="+mj-lt"/>
              <a:cs typeface="Times New Roman" pitchFamily="18" charset="0"/>
            </a:rPr>
            <a:t>infrastuktúra-</a:t>
          </a:r>
          <a:r>
            <a:rPr lang="hu-HU" sz="850" kern="1200" dirty="0">
              <a:latin typeface="+mj-lt"/>
              <a:cs typeface="Times New Roman" pitchFamily="18" charset="0"/>
            </a:rPr>
            <a:t> és az eszközigény meghatározása</a:t>
          </a:r>
        </a:p>
      </dsp:txBody>
      <dsp:txXfrm>
        <a:off x="1032226" y="4317343"/>
        <a:ext cx="1570607" cy="375145"/>
      </dsp:txXfrm>
    </dsp:sp>
    <dsp:sp modelId="{3F80171E-A573-4761-BA56-0A2D63D8C7BC}">
      <dsp:nvSpPr>
        <dsp:cNvPr id="0" name=""/>
        <dsp:cNvSpPr/>
      </dsp:nvSpPr>
      <dsp:spPr>
        <a:xfrm rot="5400000">
          <a:off x="1782662" y="4739027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3000070"/>
            <a:satOff val="-4501"/>
            <a:lumOff val="-73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6CEE27-191A-412E-9B9D-24D7AD8AF829}">
      <dsp:nvSpPr>
        <dsp:cNvPr id="0" name=""/>
        <dsp:cNvSpPr/>
      </dsp:nvSpPr>
      <dsp:spPr>
        <a:xfrm>
          <a:off x="1020555" y="4843629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2857828"/>
            <a:satOff val="-3678"/>
            <a:lumOff val="-28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2857828"/>
              <a:satOff val="-3678"/>
              <a:lumOff val="-2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időpont, időtartam meghatározása</a:t>
          </a:r>
        </a:p>
      </dsp:txBody>
      <dsp:txXfrm>
        <a:off x="1032226" y="4855300"/>
        <a:ext cx="1570607" cy="375145"/>
      </dsp:txXfrm>
    </dsp:sp>
    <dsp:sp modelId="{143C2629-04F6-41EB-93BE-87317A1D0A7F}">
      <dsp:nvSpPr>
        <dsp:cNvPr id="0" name=""/>
        <dsp:cNvSpPr/>
      </dsp:nvSpPr>
      <dsp:spPr>
        <a:xfrm rot="5400000">
          <a:off x="1782662" y="5276984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3375079"/>
            <a:satOff val="-5064"/>
            <a:lumOff val="-82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DD7389-FA1B-44B2-9E03-6C635456D4CA}">
      <dsp:nvSpPr>
        <dsp:cNvPr id="0" name=""/>
        <dsp:cNvSpPr/>
      </dsp:nvSpPr>
      <dsp:spPr>
        <a:xfrm>
          <a:off x="1020555" y="5381587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3215056"/>
            <a:satOff val="-4138"/>
            <a:lumOff val="-32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215056"/>
              <a:satOff val="-4138"/>
              <a:lumOff val="-3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esemény stílusának meghatározása</a:t>
          </a:r>
        </a:p>
      </dsp:txBody>
      <dsp:txXfrm>
        <a:off x="1032226" y="5393258"/>
        <a:ext cx="1570607" cy="375145"/>
      </dsp:txXfrm>
    </dsp:sp>
    <dsp:sp modelId="{6FBE2F23-63F4-49D9-AF17-6139527CC705}">
      <dsp:nvSpPr>
        <dsp:cNvPr id="0" name=""/>
        <dsp:cNvSpPr/>
      </dsp:nvSpPr>
      <dsp:spPr>
        <a:xfrm rot="5400000">
          <a:off x="1782662" y="5814942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088D6B-9CEA-4A90-868E-A88AD594575B}">
      <dsp:nvSpPr>
        <dsp:cNvPr id="0" name=""/>
        <dsp:cNvSpPr/>
      </dsp:nvSpPr>
      <dsp:spPr>
        <a:xfrm>
          <a:off x="1020555" y="5919545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3572285"/>
            <a:satOff val="-4598"/>
            <a:lumOff val="-35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572285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esemény reklámozásának megtervezése</a:t>
          </a:r>
        </a:p>
      </dsp:txBody>
      <dsp:txXfrm>
        <a:off x="1032226" y="5931216"/>
        <a:ext cx="1570607" cy="375145"/>
      </dsp:txXfrm>
    </dsp:sp>
    <dsp:sp modelId="{BBD09762-3F53-4CA2-9E97-76AEB531F4C7}">
      <dsp:nvSpPr>
        <dsp:cNvPr id="0" name=""/>
        <dsp:cNvSpPr/>
      </dsp:nvSpPr>
      <dsp:spPr>
        <a:xfrm rot="5400000">
          <a:off x="1782662" y="6352900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4125097"/>
            <a:satOff val="-6189"/>
            <a:lumOff val="-100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91E95D-21CF-4E98-8881-017DF3D752E6}">
      <dsp:nvSpPr>
        <dsp:cNvPr id="0" name=""/>
        <dsp:cNvSpPr/>
      </dsp:nvSpPr>
      <dsp:spPr>
        <a:xfrm>
          <a:off x="1020555" y="6457503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3929513"/>
            <a:satOff val="-5057"/>
            <a:lumOff val="-394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929513"/>
              <a:satOff val="-5057"/>
              <a:lumOff val="-3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dokumentáció megtervezése</a:t>
          </a:r>
        </a:p>
      </dsp:txBody>
      <dsp:txXfrm>
        <a:off x="1032226" y="6469174"/>
        <a:ext cx="1570607" cy="375145"/>
      </dsp:txXfrm>
    </dsp:sp>
    <dsp:sp modelId="{27926B21-4EC1-4409-AF2D-AFA74EABB41D}">
      <dsp:nvSpPr>
        <dsp:cNvPr id="0" name=""/>
        <dsp:cNvSpPr/>
      </dsp:nvSpPr>
      <dsp:spPr>
        <a:xfrm>
          <a:off x="2837657" y="2009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50" b="1" kern="1200" dirty="0">
              <a:latin typeface="+mj-lt"/>
              <a:cs typeface="Times New Roman" pitchFamily="18" charset="0"/>
            </a:rPr>
            <a:t>ELŐKÉSZÜLETEK, SZERVEZÉS</a:t>
          </a:r>
        </a:p>
      </dsp:txBody>
      <dsp:txXfrm>
        <a:off x="2849328" y="13680"/>
        <a:ext cx="1570607" cy="375145"/>
      </dsp:txXfrm>
    </dsp:sp>
    <dsp:sp modelId="{2E7AAFE1-F61F-4D6B-9DB6-7F008F232D43}">
      <dsp:nvSpPr>
        <dsp:cNvPr id="0" name=""/>
        <dsp:cNvSpPr/>
      </dsp:nvSpPr>
      <dsp:spPr>
        <a:xfrm rot="5400000">
          <a:off x="3599764" y="435364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CFC45C-1A91-4258-AD2E-AE6F0098A8BF}">
      <dsp:nvSpPr>
        <dsp:cNvPr id="0" name=""/>
        <dsp:cNvSpPr/>
      </dsp:nvSpPr>
      <dsp:spPr>
        <a:xfrm>
          <a:off x="2837657" y="539967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4286742"/>
            <a:satOff val="-5517"/>
            <a:lumOff val="-43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4286742"/>
              <a:satOff val="-5517"/>
              <a:lumOff val="-4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 ütemterv, forgatókönyv elkészítése</a:t>
          </a:r>
        </a:p>
      </dsp:txBody>
      <dsp:txXfrm>
        <a:off x="2849328" y="551638"/>
        <a:ext cx="1570607" cy="375145"/>
      </dsp:txXfrm>
    </dsp:sp>
    <dsp:sp modelId="{F0DB3FEB-2AF4-4AE4-84E1-048499F3F40F}">
      <dsp:nvSpPr>
        <dsp:cNvPr id="0" name=""/>
        <dsp:cNvSpPr/>
      </dsp:nvSpPr>
      <dsp:spPr>
        <a:xfrm rot="5400000">
          <a:off x="3599764" y="973321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4875114"/>
            <a:satOff val="-7315"/>
            <a:lumOff val="-119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2FF29C-5FCE-46D5-A10E-528D537AD299}">
      <dsp:nvSpPr>
        <dsp:cNvPr id="0" name=""/>
        <dsp:cNvSpPr/>
      </dsp:nvSpPr>
      <dsp:spPr>
        <a:xfrm>
          <a:off x="2837657" y="1077924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4643970"/>
            <a:satOff val="-5977"/>
            <a:lumOff val="-46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4643970"/>
              <a:satOff val="-5977"/>
              <a:lumOff val="-4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pénzügyi helyzet tisztázása</a:t>
          </a:r>
        </a:p>
      </dsp:txBody>
      <dsp:txXfrm>
        <a:off x="2849328" y="1089595"/>
        <a:ext cx="1570607" cy="375145"/>
      </dsp:txXfrm>
    </dsp:sp>
    <dsp:sp modelId="{45A66DBE-F925-4F94-96AC-A3DA67B6CF22}">
      <dsp:nvSpPr>
        <dsp:cNvPr id="0" name=""/>
        <dsp:cNvSpPr/>
      </dsp:nvSpPr>
      <dsp:spPr>
        <a:xfrm rot="5400000">
          <a:off x="3599764" y="1511279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5250123"/>
            <a:satOff val="-7877"/>
            <a:lumOff val="-128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00F42FF-9EA4-498E-B50C-EDDC3D9BF471}">
      <dsp:nvSpPr>
        <dsp:cNvPr id="0" name=""/>
        <dsp:cNvSpPr/>
      </dsp:nvSpPr>
      <dsp:spPr>
        <a:xfrm>
          <a:off x="2837657" y="1615882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5001199"/>
            <a:satOff val="-6437"/>
            <a:lumOff val="-50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001199"/>
              <a:satOff val="-6437"/>
              <a:lumOff val="-5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előadó, oktató körüli teendők</a:t>
          </a:r>
        </a:p>
      </dsp:txBody>
      <dsp:txXfrm>
        <a:off x="2849328" y="1627553"/>
        <a:ext cx="1570607" cy="375145"/>
      </dsp:txXfrm>
    </dsp:sp>
    <dsp:sp modelId="{2F2D9092-C496-46B1-B108-613D77CE1B15}">
      <dsp:nvSpPr>
        <dsp:cNvPr id="0" name=""/>
        <dsp:cNvSpPr/>
      </dsp:nvSpPr>
      <dsp:spPr>
        <a:xfrm rot="5400000">
          <a:off x="3599764" y="2049237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103196-9E4B-4A41-85C2-753174A8716C}">
      <dsp:nvSpPr>
        <dsp:cNvPr id="0" name=""/>
        <dsp:cNvSpPr/>
      </dsp:nvSpPr>
      <dsp:spPr>
        <a:xfrm>
          <a:off x="2837657" y="2153840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tematika, műsor, órarend elkészítése, egyeztetése</a:t>
          </a:r>
        </a:p>
      </dsp:txBody>
      <dsp:txXfrm>
        <a:off x="2849328" y="2165511"/>
        <a:ext cx="1570607" cy="375145"/>
      </dsp:txXfrm>
    </dsp:sp>
    <dsp:sp modelId="{472D5A90-758A-48D1-9347-918DC3199C91}">
      <dsp:nvSpPr>
        <dsp:cNvPr id="0" name=""/>
        <dsp:cNvSpPr/>
      </dsp:nvSpPr>
      <dsp:spPr>
        <a:xfrm rot="5400000">
          <a:off x="3599764" y="2587195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6000141"/>
            <a:satOff val="-9003"/>
            <a:lumOff val="-146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96C97BD-FDF1-4078-925D-7B304F6BE9A0}">
      <dsp:nvSpPr>
        <dsp:cNvPr id="0" name=""/>
        <dsp:cNvSpPr/>
      </dsp:nvSpPr>
      <dsp:spPr>
        <a:xfrm>
          <a:off x="2837657" y="2691798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5715656"/>
            <a:satOff val="-7356"/>
            <a:lumOff val="-57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715656"/>
              <a:satOff val="-7356"/>
              <a:lumOff val="-5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helyszínnel kapcsolatos tennivalók</a:t>
          </a:r>
        </a:p>
      </dsp:txBody>
      <dsp:txXfrm>
        <a:off x="2849328" y="2703469"/>
        <a:ext cx="1570607" cy="375145"/>
      </dsp:txXfrm>
    </dsp:sp>
    <dsp:sp modelId="{A6757E94-7878-43A8-AAF7-ECEBB358A1EE}">
      <dsp:nvSpPr>
        <dsp:cNvPr id="0" name=""/>
        <dsp:cNvSpPr/>
      </dsp:nvSpPr>
      <dsp:spPr>
        <a:xfrm rot="5400000">
          <a:off x="3599764" y="3125153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6375149"/>
            <a:satOff val="-9565"/>
            <a:lumOff val="-155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B13340-F554-4F62-B0F6-36468F259597}">
      <dsp:nvSpPr>
        <dsp:cNvPr id="0" name=""/>
        <dsp:cNvSpPr/>
      </dsp:nvSpPr>
      <dsp:spPr>
        <a:xfrm>
          <a:off x="2837657" y="3229756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6072884"/>
            <a:satOff val="-7816"/>
            <a:lumOff val="-60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6072884"/>
              <a:satOff val="-7816"/>
              <a:lumOff val="-6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infrastruktúrával és az eszközökkel kapcsolatos feladatok</a:t>
          </a:r>
        </a:p>
      </dsp:txBody>
      <dsp:txXfrm>
        <a:off x="2849328" y="3241427"/>
        <a:ext cx="1570607" cy="375145"/>
      </dsp:txXfrm>
    </dsp:sp>
    <dsp:sp modelId="{16B516CB-9F4B-4FF0-ACF8-36372AD2E3C4}">
      <dsp:nvSpPr>
        <dsp:cNvPr id="0" name=""/>
        <dsp:cNvSpPr/>
      </dsp:nvSpPr>
      <dsp:spPr>
        <a:xfrm rot="5400000">
          <a:off x="3599764" y="3663111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D66917-7B0F-48F7-8A85-CF3BBC3C803E}">
      <dsp:nvSpPr>
        <dsp:cNvPr id="0" name=""/>
        <dsp:cNvSpPr/>
      </dsp:nvSpPr>
      <dsp:spPr>
        <a:xfrm>
          <a:off x="2837657" y="3767714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6430112"/>
            <a:satOff val="-8276"/>
            <a:lumOff val="-64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6430112"/>
              <a:satOff val="-8276"/>
              <a:lumOff val="-6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étel/ital biztosítása</a:t>
          </a:r>
        </a:p>
      </dsp:txBody>
      <dsp:txXfrm>
        <a:off x="2849328" y="3779385"/>
        <a:ext cx="1570607" cy="375145"/>
      </dsp:txXfrm>
    </dsp:sp>
    <dsp:sp modelId="{FDD8E0DD-E20F-4097-9D82-03AF0924F9E1}">
      <dsp:nvSpPr>
        <dsp:cNvPr id="0" name=""/>
        <dsp:cNvSpPr/>
      </dsp:nvSpPr>
      <dsp:spPr>
        <a:xfrm rot="5400000">
          <a:off x="3599764" y="4201069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7125167"/>
            <a:satOff val="-10691"/>
            <a:lumOff val="-173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3DAD3EB-AFC0-4205-BFF8-F8C56EEB295B}">
      <dsp:nvSpPr>
        <dsp:cNvPr id="0" name=""/>
        <dsp:cNvSpPr/>
      </dsp:nvSpPr>
      <dsp:spPr>
        <a:xfrm>
          <a:off x="2837657" y="4305672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6787341"/>
            <a:satOff val="-8736"/>
            <a:lumOff val="-68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6787341"/>
              <a:satOff val="-8736"/>
              <a:lumOff val="-6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vendégekkel kapcsolatos teendők</a:t>
          </a:r>
        </a:p>
      </dsp:txBody>
      <dsp:txXfrm>
        <a:off x="2849328" y="4317343"/>
        <a:ext cx="1570607" cy="375145"/>
      </dsp:txXfrm>
    </dsp:sp>
    <dsp:sp modelId="{8A1B3F67-BEC5-4C1C-8783-6101803DA64B}">
      <dsp:nvSpPr>
        <dsp:cNvPr id="0" name=""/>
        <dsp:cNvSpPr/>
      </dsp:nvSpPr>
      <dsp:spPr>
        <a:xfrm rot="5400000">
          <a:off x="3599764" y="4739027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27C432-B34F-4E78-936F-905A7E626AA6}">
      <dsp:nvSpPr>
        <dsp:cNvPr id="0" name=""/>
        <dsp:cNvSpPr/>
      </dsp:nvSpPr>
      <dsp:spPr>
        <a:xfrm>
          <a:off x="2837657" y="4843629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7144569"/>
            <a:satOff val="-9195"/>
            <a:lumOff val="-71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144569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esemény reklámozásának kivitelezése</a:t>
          </a:r>
        </a:p>
      </dsp:txBody>
      <dsp:txXfrm>
        <a:off x="2849328" y="4855300"/>
        <a:ext cx="1570607" cy="375145"/>
      </dsp:txXfrm>
    </dsp:sp>
    <dsp:sp modelId="{F35829E7-A4D6-4001-AFBB-21BE2163AAA8}">
      <dsp:nvSpPr>
        <dsp:cNvPr id="0" name=""/>
        <dsp:cNvSpPr/>
      </dsp:nvSpPr>
      <dsp:spPr>
        <a:xfrm rot="5400000">
          <a:off x="3599764" y="5276984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7875184"/>
            <a:satOff val="-11816"/>
            <a:lumOff val="-192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41DE43-93AC-4DF0-9B8C-3C522100BD78}">
      <dsp:nvSpPr>
        <dsp:cNvPr id="0" name=""/>
        <dsp:cNvSpPr/>
      </dsp:nvSpPr>
      <dsp:spPr>
        <a:xfrm>
          <a:off x="2837657" y="5381587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7501798"/>
            <a:satOff val="-9655"/>
            <a:lumOff val="-75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501798"/>
              <a:satOff val="-9655"/>
              <a:lumOff val="-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dokumentáció körüli teendők</a:t>
          </a:r>
        </a:p>
      </dsp:txBody>
      <dsp:txXfrm>
        <a:off x="2849328" y="5393258"/>
        <a:ext cx="1570607" cy="375145"/>
      </dsp:txXfrm>
    </dsp:sp>
    <dsp:sp modelId="{17EEC36A-EE39-4C21-BE33-85D9E0ED40FC}">
      <dsp:nvSpPr>
        <dsp:cNvPr id="0" name=""/>
        <dsp:cNvSpPr/>
      </dsp:nvSpPr>
      <dsp:spPr>
        <a:xfrm>
          <a:off x="4654759" y="2009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50" b="1" kern="1200" dirty="0">
              <a:latin typeface="+mj-lt"/>
              <a:cs typeface="Times New Roman" pitchFamily="18" charset="0"/>
            </a:rPr>
            <a:t>LEBONYOLÍTÁS</a:t>
          </a:r>
        </a:p>
      </dsp:txBody>
      <dsp:txXfrm>
        <a:off x="4666430" y="13680"/>
        <a:ext cx="1570607" cy="375145"/>
      </dsp:txXfrm>
    </dsp:sp>
    <dsp:sp modelId="{E6760603-9C84-4139-ABB8-B0EE5B1599F7}">
      <dsp:nvSpPr>
        <dsp:cNvPr id="0" name=""/>
        <dsp:cNvSpPr/>
      </dsp:nvSpPr>
      <dsp:spPr>
        <a:xfrm rot="5400000">
          <a:off x="5416866" y="435364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8250193"/>
            <a:satOff val="-12379"/>
            <a:lumOff val="-201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BA8BD7-9D72-464B-9821-CA23E0876483}">
      <dsp:nvSpPr>
        <dsp:cNvPr id="0" name=""/>
        <dsp:cNvSpPr/>
      </dsp:nvSpPr>
      <dsp:spPr>
        <a:xfrm>
          <a:off x="4654759" y="539967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7859026"/>
            <a:satOff val="-10115"/>
            <a:lumOff val="-78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859026"/>
              <a:satOff val="-10115"/>
              <a:lumOff val="-7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vendégek fogadása</a:t>
          </a:r>
        </a:p>
      </dsp:txBody>
      <dsp:txXfrm>
        <a:off x="4666430" y="551638"/>
        <a:ext cx="1570607" cy="375145"/>
      </dsp:txXfrm>
    </dsp:sp>
    <dsp:sp modelId="{43C84744-2C41-4DF5-8467-62E8045F9D49}">
      <dsp:nvSpPr>
        <dsp:cNvPr id="0" name=""/>
        <dsp:cNvSpPr/>
      </dsp:nvSpPr>
      <dsp:spPr>
        <a:xfrm rot="5400000">
          <a:off x="5416866" y="973321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8625202"/>
            <a:satOff val="-12941"/>
            <a:lumOff val="-210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B2F5F9-87F4-44FB-84E6-AF5D7F2E9DAE}">
      <dsp:nvSpPr>
        <dsp:cNvPr id="0" name=""/>
        <dsp:cNvSpPr/>
      </dsp:nvSpPr>
      <dsp:spPr>
        <a:xfrm>
          <a:off x="4654759" y="1077924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8216255"/>
            <a:satOff val="-10575"/>
            <a:lumOff val="-824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8216255"/>
              <a:satOff val="-10575"/>
              <a:lumOff val="-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előadó, oktató fogadása</a:t>
          </a:r>
        </a:p>
      </dsp:txBody>
      <dsp:txXfrm>
        <a:off x="4666430" y="1089595"/>
        <a:ext cx="1570607" cy="375145"/>
      </dsp:txXfrm>
    </dsp:sp>
    <dsp:sp modelId="{D144B637-54B8-4BBF-A7AB-6DA6848AB14F}">
      <dsp:nvSpPr>
        <dsp:cNvPr id="0" name=""/>
        <dsp:cNvSpPr/>
      </dsp:nvSpPr>
      <dsp:spPr>
        <a:xfrm rot="5400000">
          <a:off x="5416866" y="1511279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031D63-F2B2-497C-A9F4-8939922EAF84}">
      <dsp:nvSpPr>
        <dsp:cNvPr id="0" name=""/>
        <dsp:cNvSpPr/>
      </dsp:nvSpPr>
      <dsp:spPr>
        <a:xfrm>
          <a:off x="4654759" y="1615882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8573483"/>
            <a:satOff val="-11034"/>
            <a:lumOff val="-86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8573483"/>
              <a:satOff val="-11034"/>
              <a:lumOff val="-8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program levezénylése</a:t>
          </a:r>
        </a:p>
      </dsp:txBody>
      <dsp:txXfrm>
        <a:off x="4666430" y="1627553"/>
        <a:ext cx="1570607" cy="375145"/>
      </dsp:txXfrm>
    </dsp:sp>
    <dsp:sp modelId="{28232E69-8197-42CC-BC61-B8F587456E10}">
      <dsp:nvSpPr>
        <dsp:cNvPr id="0" name=""/>
        <dsp:cNvSpPr/>
      </dsp:nvSpPr>
      <dsp:spPr>
        <a:xfrm rot="5400000">
          <a:off x="5416866" y="2049237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8F6ADE-38B2-4C39-A05B-81EA1B0D7F76}">
      <dsp:nvSpPr>
        <dsp:cNvPr id="0" name=""/>
        <dsp:cNvSpPr/>
      </dsp:nvSpPr>
      <dsp:spPr>
        <a:xfrm>
          <a:off x="4654759" y="2153840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8930711"/>
            <a:satOff val="-11494"/>
            <a:lumOff val="-89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8930711"/>
              <a:satOff val="-11494"/>
              <a:lumOff val="-8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szerződések, számlák rendezése</a:t>
          </a:r>
        </a:p>
      </dsp:txBody>
      <dsp:txXfrm>
        <a:off x="4666430" y="2165511"/>
        <a:ext cx="1570607" cy="375145"/>
      </dsp:txXfrm>
    </dsp:sp>
    <dsp:sp modelId="{EB772F06-722C-471E-8C59-2795F57AB6E6}">
      <dsp:nvSpPr>
        <dsp:cNvPr id="0" name=""/>
        <dsp:cNvSpPr/>
      </dsp:nvSpPr>
      <dsp:spPr>
        <a:xfrm rot="5400000">
          <a:off x="5416866" y="2587195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9750229"/>
            <a:satOff val="-14629"/>
            <a:lumOff val="-237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F0F0C2-B6A7-4931-ADD4-5A8AA1149AB8}">
      <dsp:nvSpPr>
        <dsp:cNvPr id="0" name=""/>
        <dsp:cNvSpPr/>
      </dsp:nvSpPr>
      <dsp:spPr>
        <a:xfrm>
          <a:off x="4654759" y="2691798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9287940"/>
            <a:satOff val="-11954"/>
            <a:lumOff val="-93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9287940"/>
              <a:satOff val="-11954"/>
              <a:lumOff val="-9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program </a:t>
          </a:r>
          <a:r>
            <a:rPr lang="hu-HU" sz="850" kern="1200" dirty="0" smtClean="0">
              <a:latin typeface="+mj-lt"/>
              <a:cs typeface="Times New Roman" pitchFamily="18" charset="0"/>
            </a:rPr>
            <a:t>lezárása*</a:t>
          </a:r>
          <a:endParaRPr lang="hu-HU" sz="850" kern="1200" dirty="0">
            <a:latin typeface="+mj-lt"/>
            <a:cs typeface="Times New Roman" pitchFamily="18" charset="0"/>
          </a:endParaRPr>
        </a:p>
      </dsp:txBody>
      <dsp:txXfrm>
        <a:off x="4666430" y="2703469"/>
        <a:ext cx="1570607" cy="375145"/>
      </dsp:txXfrm>
    </dsp:sp>
    <dsp:sp modelId="{B9D5BB33-C6E9-44EB-8F3A-60AD96C23099}">
      <dsp:nvSpPr>
        <dsp:cNvPr id="0" name=""/>
        <dsp:cNvSpPr/>
      </dsp:nvSpPr>
      <dsp:spPr>
        <a:xfrm>
          <a:off x="6471862" y="2009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50" b="1" kern="1200" dirty="0">
              <a:latin typeface="+mj-lt"/>
              <a:cs typeface="Times New Roman" pitchFamily="18" charset="0"/>
            </a:rPr>
            <a:t>UTÓMUNKÁLATOK</a:t>
          </a:r>
        </a:p>
      </dsp:txBody>
      <dsp:txXfrm>
        <a:off x="6483533" y="13680"/>
        <a:ext cx="1570607" cy="375145"/>
      </dsp:txXfrm>
    </dsp:sp>
    <dsp:sp modelId="{0C0B2038-AFED-4823-8AB2-A06BC02C3E2F}">
      <dsp:nvSpPr>
        <dsp:cNvPr id="0" name=""/>
        <dsp:cNvSpPr/>
      </dsp:nvSpPr>
      <dsp:spPr>
        <a:xfrm rot="5400000">
          <a:off x="7233969" y="435364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0125237"/>
            <a:satOff val="-15192"/>
            <a:lumOff val="-247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CCB516-26EA-4A78-A45D-886E2DF39E75}">
      <dsp:nvSpPr>
        <dsp:cNvPr id="0" name=""/>
        <dsp:cNvSpPr/>
      </dsp:nvSpPr>
      <dsp:spPr>
        <a:xfrm>
          <a:off x="6471862" y="539967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9645168"/>
            <a:satOff val="-12414"/>
            <a:lumOff val="-96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9645168"/>
              <a:satOff val="-12414"/>
              <a:lumOff val="-9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 smtClean="0">
              <a:latin typeface="+mj-lt"/>
              <a:cs typeface="Times New Roman" pitchFamily="18" charset="0"/>
            </a:rPr>
            <a:t>A dokumentációval kapcsolatos tennivalók</a:t>
          </a:r>
          <a:endParaRPr lang="hu-HU" sz="850" kern="1200" dirty="0">
            <a:latin typeface="+mj-lt"/>
            <a:cs typeface="Times New Roman" pitchFamily="18" charset="0"/>
          </a:endParaRPr>
        </a:p>
      </dsp:txBody>
      <dsp:txXfrm>
        <a:off x="6483533" y="551638"/>
        <a:ext cx="1570607" cy="375145"/>
      </dsp:txXfrm>
    </dsp:sp>
    <dsp:sp modelId="{A8E76FB9-7E6E-4F76-AFD0-29E37E708FAA}">
      <dsp:nvSpPr>
        <dsp:cNvPr id="0" name=""/>
        <dsp:cNvSpPr/>
      </dsp:nvSpPr>
      <dsp:spPr>
        <a:xfrm rot="5400000">
          <a:off x="7233969" y="973321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0500246"/>
            <a:satOff val="-15755"/>
            <a:lumOff val="-256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38061F-7A13-42D2-AE6D-F4443A4EBCA6}">
      <dsp:nvSpPr>
        <dsp:cNvPr id="0" name=""/>
        <dsp:cNvSpPr/>
      </dsp:nvSpPr>
      <dsp:spPr>
        <a:xfrm>
          <a:off x="6471862" y="1077924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0002397"/>
            <a:satOff val="-12873"/>
            <a:lumOff val="-100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002397"/>
              <a:satOff val="-12873"/>
              <a:lumOff val="-10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 smtClean="0">
              <a:latin typeface="+mj-lt"/>
              <a:cs typeface="Times New Roman" pitchFamily="18" charset="0"/>
            </a:rPr>
            <a:t>Pénzügyi elszámolás</a:t>
          </a:r>
          <a:endParaRPr lang="hu-HU" sz="850" kern="1200" dirty="0">
            <a:latin typeface="+mj-lt"/>
            <a:cs typeface="Times New Roman" pitchFamily="18" charset="0"/>
          </a:endParaRPr>
        </a:p>
      </dsp:txBody>
      <dsp:txXfrm>
        <a:off x="6483533" y="1089595"/>
        <a:ext cx="1570607" cy="375145"/>
      </dsp:txXfrm>
    </dsp:sp>
    <dsp:sp modelId="{BF33C863-8C52-4A68-BFB4-E4C3D45DDACD}">
      <dsp:nvSpPr>
        <dsp:cNvPr id="0" name=""/>
        <dsp:cNvSpPr/>
      </dsp:nvSpPr>
      <dsp:spPr>
        <a:xfrm rot="5400000">
          <a:off x="7233969" y="1511279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0875255"/>
            <a:satOff val="-16317"/>
            <a:lumOff val="-265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3C3F01-3843-45AA-9379-F8857C88E49A}">
      <dsp:nvSpPr>
        <dsp:cNvPr id="0" name=""/>
        <dsp:cNvSpPr/>
      </dsp:nvSpPr>
      <dsp:spPr>
        <a:xfrm>
          <a:off x="6471862" y="1615882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0359625"/>
            <a:satOff val="-13333"/>
            <a:lumOff val="-103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359625"/>
              <a:satOff val="-13333"/>
              <a:lumOff val="-1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 smtClean="0">
              <a:latin typeface="+mj-lt"/>
              <a:cs typeface="Times New Roman" pitchFamily="18" charset="0"/>
            </a:rPr>
            <a:t>A köszönőlevél megírása, elküldése</a:t>
          </a:r>
          <a:endParaRPr lang="hu-HU" sz="850" kern="1200" dirty="0">
            <a:latin typeface="+mj-lt"/>
            <a:cs typeface="Times New Roman" pitchFamily="18" charset="0"/>
          </a:endParaRPr>
        </a:p>
      </dsp:txBody>
      <dsp:txXfrm>
        <a:off x="6483533" y="1627553"/>
        <a:ext cx="1570607" cy="375145"/>
      </dsp:txXfrm>
    </dsp:sp>
    <dsp:sp modelId="{008BF7E2-5943-4C42-A513-13D62E9D3864}">
      <dsp:nvSpPr>
        <dsp:cNvPr id="0" name=""/>
        <dsp:cNvSpPr/>
      </dsp:nvSpPr>
      <dsp:spPr>
        <a:xfrm rot="5400000">
          <a:off x="7233969" y="2049237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960309C-DE9B-4689-BFA8-27B51AC7C02B}">
      <dsp:nvSpPr>
        <dsp:cNvPr id="0" name=""/>
        <dsp:cNvSpPr/>
      </dsp:nvSpPr>
      <dsp:spPr>
        <a:xfrm>
          <a:off x="6471862" y="2153840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 smtClean="0">
              <a:latin typeface="+mj-lt"/>
              <a:cs typeface="Times New Roman" pitchFamily="18" charset="0"/>
            </a:rPr>
            <a:t>Értékelés, elégedettségmérés</a:t>
          </a:r>
          <a:endParaRPr lang="hu-HU" sz="850" kern="1200" dirty="0">
            <a:latin typeface="+mj-lt"/>
            <a:cs typeface="Times New Roman" pitchFamily="18" charset="0"/>
          </a:endParaRPr>
        </a:p>
      </dsp:txBody>
      <dsp:txXfrm>
        <a:off x="6483533" y="2165511"/>
        <a:ext cx="1570607" cy="3751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68741-066F-4649-9F2B-EB64246AF2A7}">
      <dsp:nvSpPr>
        <dsp:cNvPr id="0" name=""/>
        <dsp:cNvSpPr/>
      </dsp:nvSpPr>
      <dsp:spPr>
        <a:xfrm>
          <a:off x="1016236" y="0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50" b="1" kern="1200" dirty="0">
              <a:latin typeface="+mj-lt"/>
              <a:cs typeface="Times New Roman" pitchFamily="18" charset="0"/>
            </a:rPr>
            <a:t>TERVEZÉS</a:t>
          </a:r>
        </a:p>
      </dsp:txBody>
      <dsp:txXfrm>
        <a:off x="1027907" y="11671"/>
        <a:ext cx="1570607" cy="375145"/>
      </dsp:txXfrm>
    </dsp:sp>
    <dsp:sp modelId="{56F4619F-245C-4D82-8D68-A4105279486F}">
      <dsp:nvSpPr>
        <dsp:cNvPr id="0" name=""/>
        <dsp:cNvSpPr/>
      </dsp:nvSpPr>
      <dsp:spPr>
        <a:xfrm rot="5372499">
          <a:off x="1779999" y="434359"/>
          <a:ext cx="70741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3C26F9-EF15-4C2B-84AF-61C4A24ECC81}">
      <dsp:nvSpPr>
        <dsp:cNvPr id="0" name=""/>
        <dsp:cNvSpPr/>
      </dsp:nvSpPr>
      <dsp:spPr>
        <a:xfrm>
          <a:off x="1020555" y="539967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Igényfelmérés</a:t>
          </a:r>
        </a:p>
      </dsp:txBody>
      <dsp:txXfrm>
        <a:off x="1032226" y="551638"/>
        <a:ext cx="1570607" cy="375145"/>
      </dsp:txXfrm>
    </dsp:sp>
    <dsp:sp modelId="{17EAD635-F2F8-43AA-B9A8-DE5BBA46EA47}">
      <dsp:nvSpPr>
        <dsp:cNvPr id="0" name=""/>
        <dsp:cNvSpPr/>
      </dsp:nvSpPr>
      <dsp:spPr>
        <a:xfrm rot="5400000">
          <a:off x="1782662" y="973321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375009"/>
            <a:satOff val="-563"/>
            <a:lumOff val="-9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80D2761-A5D6-4EB3-B094-5421627DCDF7}">
      <dsp:nvSpPr>
        <dsp:cNvPr id="0" name=""/>
        <dsp:cNvSpPr/>
      </dsp:nvSpPr>
      <dsp:spPr>
        <a:xfrm>
          <a:off x="1020555" y="1077924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357228"/>
            <a:satOff val="-460"/>
            <a:lumOff val="-3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57228"/>
              <a:satOff val="-460"/>
              <a:lumOff val="-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baseline="0" dirty="0">
              <a:latin typeface="+mj-lt"/>
              <a:cs typeface="Times New Roman" pitchFamily="18" charset="0"/>
            </a:rPr>
            <a:t>Az esemény céljának meghatározása</a:t>
          </a:r>
        </a:p>
      </dsp:txBody>
      <dsp:txXfrm>
        <a:off x="1032226" y="1089595"/>
        <a:ext cx="1570607" cy="375145"/>
      </dsp:txXfrm>
    </dsp:sp>
    <dsp:sp modelId="{48A151D3-033B-4180-83B6-C53ABC2D845B}">
      <dsp:nvSpPr>
        <dsp:cNvPr id="0" name=""/>
        <dsp:cNvSpPr/>
      </dsp:nvSpPr>
      <dsp:spPr>
        <a:xfrm rot="5400000">
          <a:off x="1782662" y="1511279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750018"/>
            <a:satOff val="-1125"/>
            <a:lumOff val="-18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C12FC5-B937-4CED-A32A-B9068B5BDB47}">
      <dsp:nvSpPr>
        <dsp:cNvPr id="0" name=""/>
        <dsp:cNvSpPr/>
      </dsp:nvSpPr>
      <dsp:spPr>
        <a:xfrm>
          <a:off x="1020555" y="1615882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714457"/>
            <a:satOff val="-920"/>
            <a:lumOff val="-7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14457"/>
              <a:satOff val="-920"/>
              <a:lumOff val="-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baseline="0" dirty="0">
              <a:latin typeface="+mj-lt"/>
              <a:cs typeface="Times New Roman" pitchFamily="18" charset="0"/>
            </a:rPr>
            <a:t>A célközönség meghatározása</a:t>
          </a:r>
        </a:p>
      </dsp:txBody>
      <dsp:txXfrm>
        <a:off x="1032226" y="1627553"/>
        <a:ext cx="1570607" cy="375145"/>
      </dsp:txXfrm>
    </dsp:sp>
    <dsp:sp modelId="{6E9C0546-A226-40A2-BD61-BB86C875A66E}">
      <dsp:nvSpPr>
        <dsp:cNvPr id="0" name=""/>
        <dsp:cNvSpPr/>
      </dsp:nvSpPr>
      <dsp:spPr>
        <a:xfrm rot="5400000">
          <a:off x="1782662" y="2049237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125026"/>
            <a:satOff val="-1688"/>
            <a:lumOff val="-27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965FCF-CA4C-46D9-A269-866899B6A45D}">
      <dsp:nvSpPr>
        <dsp:cNvPr id="0" name=""/>
        <dsp:cNvSpPr/>
      </dsp:nvSpPr>
      <dsp:spPr>
        <a:xfrm>
          <a:off x="1020555" y="2153840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071685"/>
            <a:satOff val="-1379"/>
            <a:lumOff val="-10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"/>
              <a:satOff val="-1379"/>
              <a:lumOff val="-1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baseline="0" dirty="0">
              <a:latin typeface="+mj-lt"/>
              <a:cs typeface="Times New Roman" pitchFamily="18" charset="0"/>
            </a:rPr>
            <a:t>Az esemény típusának meghatározása</a:t>
          </a:r>
        </a:p>
      </dsp:txBody>
      <dsp:txXfrm>
        <a:off x="1032226" y="2165511"/>
        <a:ext cx="1570607" cy="375145"/>
      </dsp:txXfrm>
    </dsp:sp>
    <dsp:sp modelId="{0E910C02-79A4-48AB-9F9D-7BDE78FAA68D}">
      <dsp:nvSpPr>
        <dsp:cNvPr id="0" name=""/>
        <dsp:cNvSpPr/>
      </dsp:nvSpPr>
      <dsp:spPr>
        <a:xfrm rot="5400000">
          <a:off x="1782662" y="2587195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500035"/>
            <a:satOff val="-2251"/>
            <a:lumOff val="-36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1DBE21-FF40-47CA-AEA9-9E0B7175046E}">
      <dsp:nvSpPr>
        <dsp:cNvPr id="0" name=""/>
        <dsp:cNvSpPr/>
      </dsp:nvSpPr>
      <dsp:spPr>
        <a:xfrm>
          <a:off x="1020555" y="2691798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428914"/>
            <a:satOff val="-1839"/>
            <a:lumOff val="-14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428914"/>
              <a:satOff val="-1839"/>
              <a:lumOff val="-1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pénzügyi helyzet felmérése, költségvetési terv készítése</a:t>
          </a:r>
        </a:p>
      </dsp:txBody>
      <dsp:txXfrm>
        <a:off x="1032226" y="2703469"/>
        <a:ext cx="1570607" cy="375145"/>
      </dsp:txXfrm>
    </dsp:sp>
    <dsp:sp modelId="{CCE4D36E-8A54-4EA3-94BE-D0048F3F4A2E}">
      <dsp:nvSpPr>
        <dsp:cNvPr id="0" name=""/>
        <dsp:cNvSpPr/>
      </dsp:nvSpPr>
      <dsp:spPr>
        <a:xfrm rot="5400000">
          <a:off x="1782662" y="3125153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8586EE-5B7B-49DF-91C0-DD3C0E3B2328}">
      <dsp:nvSpPr>
        <dsp:cNvPr id="0" name=""/>
        <dsp:cNvSpPr/>
      </dsp:nvSpPr>
      <dsp:spPr>
        <a:xfrm>
          <a:off x="1020555" y="3229756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786142"/>
            <a:satOff val="-2299"/>
            <a:lumOff val="-17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786142"/>
              <a:satOff val="-2299"/>
              <a:lumOff val="-1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előadó, oktató kiválasztása</a:t>
          </a:r>
        </a:p>
      </dsp:txBody>
      <dsp:txXfrm>
        <a:off x="1032226" y="3241427"/>
        <a:ext cx="1570607" cy="375145"/>
      </dsp:txXfrm>
    </dsp:sp>
    <dsp:sp modelId="{0CF70C17-F99B-4003-986F-ED7D3DD7974D}">
      <dsp:nvSpPr>
        <dsp:cNvPr id="0" name=""/>
        <dsp:cNvSpPr/>
      </dsp:nvSpPr>
      <dsp:spPr>
        <a:xfrm rot="5400000">
          <a:off x="1782662" y="3663111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E54608-6E84-4697-BC70-9E004FBFE660}">
      <dsp:nvSpPr>
        <dsp:cNvPr id="0" name=""/>
        <dsp:cNvSpPr/>
      </dsp:nvSpPr>
      <dsp:spPr>
        <a:xfrm>
          <a:off x="1020555" y="3767714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2143371"/>
            <a:satOff val="-2759"/>
            <a:lumOff val="-21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2143371"/>
              <a:satOff val="-2759"/>
              <a:lumOff val="-2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helyszín kiválasztása</a:t>
          </a:r>
        </a:p>
      </dsp:txBody>
      <dsp:txXfrm>
        <a:off x="1032226" y="3779385"/>
        <a:ext cx="1570607" cy="375145"/>
      </dsp:txXfrm>
    </dsp:sp>
    <dsp:sp modelId="{EA3EA5F4-23AA-4C73-A2ED-F18B96831D6A}">
      <dsp:nvSpPr>
        <dsp:cNvPr id="0" name=""/>
        <dsp:cNvSpPr/>
      </dsp:nvSpPr>
      <dsp:spPr>
        <a:xfrm rot="5400000">
          <a:off x="1782662" y="4201069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2625062"/>
            <a:satOff val="-3939"/>
            <a:lumOff val="-64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037AB1-479C-403A-8C3D-1705CB37FE25}">
      <dsp:nvSpPr>
        <dsp:cNvPr id="0" name=""/>
        <dsp:cNvSpPr/>
      </dsp:nvSpPr>
      <dsp:spPr>
        <a:xfrm>
          <a:off x="1020555" y="4305672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2500599"/>
            <a:satOff val="-3218"/>
            <a:lumOff val="-25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2500599"/>
              <a:satOff val="-3218"/>
              <a:lumOff val="-2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</a:t>
          </a:r>
          <a:r>
            <a:rPr lang="hu-HU" sz="850" kern="1200" dirty="0" err="1">
              <a:latin typeface="+mj-lt"/>
              <a:cs typeface="Times New Roman" pitchFamily="18" charset="0"/>
            </a:rPr>
            <a:t>infrastuktúra-</a:t>
          </a:r>
          <a:r>
            <a:rPr lang="hu-HU" sz="850" kern="1200" dirty="0">
              <a:latin typeface="+mj-lt"/>
              <a:cs typeface="Times New Roman" pitchFamily="18" charset="0"/>
            </a:rPr>
            <a:t> és az eszközigény meghatározása</a:t>
          </a:r>
        </a:p>
      </dsp:txBody>
      <dsp:txXfrm>
        <a:off x="1032226" y="4317343"/>
        <a:ext cx="1570607" cy="375145"/>
      </dsp:txXfrm>
    </dsp:sp>
    <dsp:sp modelId="{3F80171E-A573-4761-BA56-0A2D63D8C7BC}">
      <dsp:nvSpPr>
        <dsp:cNvPr id="0" name=""/>
        <dsp:cNvSpPr/>
      </dsp:nvSpPr>
      <dsp:spPr>
        <a:xfrm rot="5400000">
          <a:off x="1782662" y="4739027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3000070"/>
            <a:satOff val="-4501"/>
            <a:lumOff val="-73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6CEE27-191A-412E-9B9D-24D7AD8AF829}">
      <dsp:nvSpPr>
        <dsp:cNvPr id="0" name=""/>
        <dsp:cNvSpPr/>
      </dsp:nvSpPr>
      <dsp:spPr>
        <a:xfrm>
          <a:off x="1020555" y="4843629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2857828"/>
            <a:satOff val="-3678"/>
            <a:lumOff val="-28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2857828"/>
              <a:satOff val="-3678"/>
              <a:lumOff val="-2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időpont, időtartam meghatározása</a:t>
          </a:r>
        </a:p>
      </dsp:txBody>
      <dsp:txXfrm>
        <a:off x="1032226" y="4855300"/>
        <a:ext cx="1570607" cy="375145"/>
      </dsp:txXfrm>
    </dsp:sp>
    <dsp:sp modelId="{143C2629-04F6-41EB-93BE-87317A1D0A7F}">
      <dsp:nvSpPr>
        <dsp:cNvPr id="0" name=""/>
        <dsp:cNvSpPr/>
      </dsp:nvSpPr>
      <dsp:spPr>
        <a:xfrm rot="5400000">
          <a:off x="1782662" y="5276984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3375079"/>
            <a:satOff val="-5064"/>
            <a:lumOff val="-82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DD7389-FA1B-44B2-9E03-6C635456D4CA}">
      <dsp:nvSpPr>
        <dsp:cNvPr id="0" name=""/>
        <dsp:cNvSpPr/>
      </dsp:nvSpPr>
      <dsp:spPr>
        <a:xfrm>
          <a:off x="1020555" y="5381587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3215056"/>
            <a:satOff val="-4138"/>
            <a:lumOff val="-32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215056"/>
              <a:satOff val="-4138"/>
              <a:lumOff val="-3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esemény stílusának meghatározása</a:t>
          </a:r>
        </a:p>
      </dsp:txBody>
      <dsp:txXfrm>
        <a:off x="1032226" y="5393258"/>
        <a:ext cx="1570607" cy="375145"/>
      </dsp:txXfrm>
    </dsp:sp>
    <dsp:sp modelId="{6FBE2F23-63F4-49D9-AF17-6139527CC705}">
      <dsp:nvSpPr>
        <dsp:cNvPr id="0" name=""/>
        <dsp:cNvSpPr/>
      </dsp:nvSpPr>
      <dsp:spPr>
        <a:xfrm rot="5400000">
          <a:off x="1782662" y="5814942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088D6B-9CEA-4A90-868E-A88AD594575B}">
      <dsp:nvSpPr>
        <dsp:cNvPr id="0" name=""/>
        <dsp:cNvSpPr/>
      </dsp:nvSpPr>
      <dsp:spPr>
        <a:xfrm>
          <a:off x="1020555" y="5919545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3572285"/>
            <a:satOff val="-4598"/>
            <a:lumOff val="-35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572285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esemény reklámozásának megtervezése</a:t>
          </a:r>
        </a:p>
      </dsp:txBody>
      <dsp:txXfrm>
        <a:off x="1032226" y="5931216"/>
        <a:ext cx="1570607" cy="375145"/>
      </dsp:txXfrm>
    </dsp:sp>
    <dsp:sp modelId="{BBD09762-3F53-4CA2-9E97-76AEB531F4C7}">
      <dsp:nvSpPr>
        <dsp:cNvPr id="0" name=""/>
        <dsp:cNvSpPr/>
      </dsp:nvSpPr>
      <dsp:spPr>
        <a:xfrm rot="5400000">
          <a:off x="1782662" y="6352900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4125097"/>
            <a:satOff val="-6189"/>
            <a:lumOff val="-100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91E95D-21CF-4E98-8881-017DF3D752E6}">
      <dsp:nvSpPr>
        <dsp:cNvPr id="0" name=""/>
        <dsp:cNvSpPr/>
      </dsp:nvSpPr>
      <dsp:spPr>
        <a:xfrm>
          <a:off x="1020555" y="6457503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3929513"/>
            <a:satOff val="-5057"/>
            <a:lumOff val="-394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929513"/>
              <a:satOff val="-5057"/>
              <a:lumOff val="-3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dokumentáció megtervezése</a:t>
          </a:r>
        </a:p>
      </dsp:txBody>
      <dsp:txXfrm>
        <a:off x="1032226" y="6469174"/>
        <a:ext cx="1570607" cy="375145"/>
      </dsp:txXfrm>
    </dsp:sp>
    <dsp:sp modelId="{27926B21-4EC1-4409-AF2D-AFA74EABB41D}">
      <dsp:nvSpPr>
        <dsp:cNvPr id="0" name=""/>
        <dsp:cNvSpPr/>
      </dsp:nvSpPr>
      <dsp:spPr>
        <a:xfrm>
          <a:off x="2837657" y="2009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50" b="1" kern="1200" dirty="0">
              <a:latin typeface="+mj-lt"/>
              <a:cs typeface="Times New Roman" pitchFamily="18" charset="0"/>
            </a:rPr>
            <a:t>ELŐKÉSZÜLETEK, SZERVEZÉS</a:t>
          </a:r>
        </a:p>
      </dsp:txBody>
      <dsp:txXfrm>
        <a:off x="2849328" y="13680"/>
        <a:ext cx="1570607" cy="375145"/>
      </dsp:txXfrm>
    </dsp:sp>
    <dsp:sp modelId="{2E7AAFE1-F61F-4D6B-9DB6-7F008F232D43}">
      <dsp:nvSpPr>
        <dsp:cNvPr id="0" name=""/>
        <dsp:cNvSpPr/>
      </dsp:nvSpPr>
      <dsp:spPr>
        <a:xfrm rot="5400000">
          <a:off x="3599764" y="435364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CFC45C-1A91-4258-AD2E-AE6F0098A8BF}">
      <dsp:nvSpPr>
        <dsp:cNvPr id="0" name=""/>
        <dsp:cNvSpPr/>
      </dsp:nvSpPr>
      <dsp:spPr>
        <a:xfrm>
          <a:off x="2837657" y="539967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4286742"/>
            <a:satOff val="-5517"/>
            <a:lumOff val="-43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4286742"/>
              <a:satOff val="-5517"/>
              <a:lumOff val="-4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 ütemterv, forgatókönyv elkészítése</a:t>
          </a:r>
        </a:p>
      </dsp:txBody>
      <dsp:txXfrm>
        <a:off x="2849328" y="551638"/>
        <a:ext cx="1570607" cy="375145"/>
      </dsp:txXfrm>
    </dsp:sp>
    <dsp:sp modelId="{F0DB3FEB-2AF4-4AE4-84E1-048499F3F40F}">
      <dsp:nvSpPr>
        <dsp:cNvPr id="0" name=""/>
        <dsp:cNvSpPr/>
      </dsp:nvSpPr>
      <dsp:spPr>
        <a:xfrm rot="5400000">
          <a:off x="3599764" y="973321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4875114"/>
            <a:satOff val="-7315"/>
            <a:lumOff val="-119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2FF29C-5FCE-46D5-A10E-528D537AD299}">
      <dsp:nvSpPr>
        <dsp:cNvPr id="0" name=""/>
        <dsp:cNvSpPr/>
      </dsp:nvSpPr>
      <dsp:spPr>
        <a:xfrm>
          <a:off x="2837657" y="1077924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4643970"/>
            <a:satOff val="-5977"/>
            <a:lumOff val="-46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4643970"/>
              <a:satOff val="-5977"/>
              <a:lumOff val="-4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pénzügyi helyzet tisztázása</a:t>
          </a:r>
        </a:p>
      </dsp:txBody>
      <dsp:txXfrm>
        <a:off x="2849328" y="1089595"/>
        <a:ext cx="1570607" cy="375145"/>
      </dsp:txXfrm>
    </dsp:sp>
    <dsp:sp modelId="{45A66DBE-F925-4F94-96AC-A3DA67B6CF22}">
      <dsp:nvSpPr>
        <dsp:cNvPr id="0" name=""/>
        <dsp:cNvSpPr/>
      </dsp:nvSpPr>
      <dsp:spPr>
        <a:xfrm rot="5400000">
          <a:off x="3599764" y="1511279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5250123"/>
            <a:satOff val="-7877"/>
            <a:lumOff val="-128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00F42FF-9EA4-498E-B50C-EDDC3D9BF471}">
      <dsp:nvSpPr>
        <dsp:cNvPr id="0" name=""/>
        <dsp:cNvSpPr/>
      </dsp:nvSpPr>
      <dsp:spPr>
        <a:xfrm>
          <a:off x="2837657" y="1615882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5001199"/>
            <a:satOff val="-6437"/>
            <a:lumOff val="-50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001199"/>
              <a:satOff val="-6437"/>
              <a:lumOff val="-5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előadó, oktató körüli teendők</a:t>
          </a:r>
        </a:p>
      </dsp:txBody>
      <dsp:txXfrm>
        <a:off x="2849328" y="1627553"/>
        <a:ext cx="1570607" cy="375145"/>
      </dsp:txXfrm>
    </dsp:sp>
    <dsp:sp modelId="{2F2D9092-C496-46B1-B108-613D77CE1B15}">
      <dsp:nvSpPr>
        <dsp:cNvPr id="0" name=""/>
        <dsp:cNvSpPr/>
      </dsp:nvSpPr>
      <dsp:spPr>
        <a:xfrm rot="5400000">
          <a:off x="3599764" y="2049237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103196-9E4B-4A41-85C2-753174A8716C}">
      <dsp:nvSpPr>
        <dsp:cNvPr id="0" name=""/>
        <dsp:cNvSpPr/>
      </dsp:nvSpPr>
      <dsp:spPr>
        <a:xfrm>
          <a:off x="2837657" y="2153840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tematika, műsor, órarend elkészítése, egyeztetése</a:t>
          </a:r>
        </a:p>
      </dsp:txBody>
      <dsp:txXfrm>
        <a:off x="2849328" y="2165511"/>
        <a:ext cx="1570607" cy="375145"/>
      </dsp:txXfrm>
    </dsp:sp>
    <dsp:sp modelId="{472D5A90-758A-48D1-9347-918DC3199C91}">
      <dsp:nvSpPr>
        <dsp:cNvPr id="0" name=""/>
        <dsp:cNvSpPr/>
      </dsp:nvSpPr>
      <dsp:spPr>
        <a:xfrm rot="5400000">
          <a:off x="3599764" y="2587195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6000141"/>
            <a:satOff val="-9003"/>
            <a:lumOff val="-146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96C97BD-FDF1-4078-925D-7B304F6BE9A0}">
      <dsp:nvSpPr>
        <dsp:cNvPr id="0" name=""/>
        <dsp:cNvSpPr/>
      </dsp:nvSpPr>
      <dsp:spPr>
        <a:xfrm>
          <a:off x="2837657" y="2691798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5715656"/>
            <a:satOff val="-7356"/>
            <a:lumOff val="-57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715656"/>
              <a:satOff val="-7356"/>
              <a:lumOff val="-5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helyszínnel kapcsolatos tennivalók</a:t>
          </a:r>
        </a:p>
      </dsp:txBody>
      <dsp:txXfrm>
        <a:off x="2849328" y="2703469"/>
        <a:ext cx="1570607" cy="375145"/>
      </dsp:txXfrm>
    </dsp:sp>
    <dsp:sp modelId="{A6757E94-7878-43A8-AAF7-ECEBB358A1EE}">
      <dsp:nvSpPr>
        <dsp:cNvPr id="0" name=""/>
        <dsp:cNvSpPr/>
      </dsp:nvSpPr>
      <dsp:spPr>
        <a:xfrm rot="5400000">
          <a:off x="3599764" y="3125153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6375149"/>
            <a:satOff val="-9565"/>
            <a:lumOff val="-155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B13340-F554-4F62-B0F6-36468F259597}">
      <dsp:nvSpPr>
        <dsp:cNvPr id="0" name=""/>
        <dsp:cNvSpPr/>
      </dsp:nvSpPr>
      <dsp:spPr>
        <a:xfrm>
          <a:off x="2837657" y="3229756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6072884"/>
            <a:satOff val="-7816"/>
            <a:lumOff val="-60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6072884"/>
              <a:satOff val="-7816"/>
              <a:lumOff val="-6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infrastruktúrával és az eszközökkel kapcsolatos feladatok</a:t>
          </a:r>
        </a:p>
      </dsp:txBody>
      <dsp:txXfrm>
        <a:off x="2849328" y="3241427"/>
        <a:ext cx="1570607" cy="375145"/>
      </dsp:txXfrm>
    </dsp:sp>
    <dsp:sp modelId="{16B516CB-9F4B-4FF0-ACF8-36372AD2E3C4}">
      <dsp:nvSpPr>
        <dsp:cNvPr id="0" name=""/>
        <dsp:cNvSpPr/>
      </dsp:nvSpPr>
      <dsp:spPr>
        <a:xfrm rot="5400000">
          <a:off x="3599764" y="3663111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D66917-7B0F-48F7-8A85-CF3BBC3C803E}">
      <dsp:nvSpPr>
        <dsp:cNvPr id="0" name=""/>
        <dsp:cNvSpPr/>
      </dsp:nvSpPr>
      <dsp:spPr>
        <a:xfrm>
          <a:off x="2837657" y="3767714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6430112"/>
            <a:satOff val="-8276"/>
            <a:lumOff val="-64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6430112"/>
              <a:satOff val="-8276"/>
              <a:lumOff val="-6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étel/ital biztosítása</a:t>
          </a:r>
        </a:p>
      </dsp:txBody>
      <dsp:txXfrm>
        <a:off x="2849328" y="3779385"/>
        <a:ext cx="1570607" cy="375145"/>
      </dsp:txXfrm>
    </dsp:sp>
    <dsp:sp modelId="{FDD8E0DD-E20F-4097-9D82-03AF0924F9E1}">
      <dsp:nvSpPr>
        <dsp:cNvPr id="0" name=""/>
        <dsp:cNvSpPr/>
      </dsp:nvSpPr>
      <dsp:spPr>
        <a:xfrm rot="5400000">
          <a:off x="3599764" y="4201069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7125167"/>
            <a:satOff val="-10691"/>
            <a:lumOff val="-173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3DAD3EB-AFC0-4205-BFF8-F8C56EEB295B}">
      <dsp:nvSpPr>
        <dsp:cNvPr id="0" name=""/>
        <dsp:cNvSpPr/>
      </dsp:nvSpPr>
      <dsp:spPr>
        <a:xfrm>
          <a:off x="2837657" y="4305672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6787341"/>
            <a:satOff val="-8736"/>
            <a:lumOff val="-68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6787341"/>
              <a:satOff val="-8736"/>
              <a:lumOff val="-6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vendégekkel kapcsolatos teendők</a:t>
          </a:r>
        </a:p>
      </dsp:txBody>
      <dsp:txXfrm>
        <a:off x="2849328" y="4317343"/>
        <a:ext cx="1570607" cy="375145"/>
      </dsp:txXfrm>
    </dsp:sp>
    <dsp:sp modelId="{8A1B3F67-BEC5-4C1C-8783-6101803DA64B}">
      <dsp:nvSpPr>
        <dsp:cNvPr id="0" name=""/>
        <dsp:cNvSpPr/>
      </dsp:nvSpPr>
      <dsp:spPr>
        <a:xfrm rot="5400000">
          <a:off x="3599764" y="4739027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27C432-B34F-4E78-936F-905A7E626AA6}">
      <dsp:nvSpPr>
        <dsp:cNvPr id="0" name=""/>
        <dsp:cNvSpPr/>
      </dsp:nvSpPr>
      <dsp:spPr>
        <a:xfrm>
          <a:off x="2837657" y="4843629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7144569"/>
            <a:satOff val="-9195"/>
            <a:lumOff val="-71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144569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esemény reklámozásának kivitelezése</a:t>
          </a:r>
        </a:p>
      </dsp:txBody>
      <dsp:txXfrm>
        <a:off x="2849328" y="4855300"/>
        <a:ext cx="1570607" cy="375145"/>
      </dsp:txXfrm>
    </dsp:sp>
    <dsp:sp modelId="{F35829E7-A4D6-4001-AFBB-21BE2163AAA8}">
      <dsp:nvSpPr>
        <dsp:cNvPr id="0" name=""/>
        <dsp:cNvSpPr/>
      </dsp:nvSpPr>
      <dsp:spPr>
        <a:xfrm rot="5400000">
          <a:off x="3599764" y="5276984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7875184"/>
            <a:satOff val="-11816"/>
            <a:lumOff val="-192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41DE43-93AC-4DF0-9B8C-3C522100BD78}">
      <dsp:nvSpPr>
        <dsp:cNvPr id="0" name=""/>
        <dsp:cNvSpPr/>
      </dsp:nvSpPr>
      <dsp:spPr>
        <a:xfrm>
          <a:off x="2837657" y="5381587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7501798"/>
            <a:satOff val="-9655"/>
            <a:lumOff val="-75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501798"/>
              <a:satOff val="-9655"/>
              <a:lumOff val="-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dokumentáció körüli teendők</a:t>
          </a:r>
        </a:p>
      </dsp:txBody>
      <dsp:txXfrm>
        <a:off x="2849328" y="5393258"/>
        <a:ext cx="1570607" cy="375145"/>
      </dsp:txXfrm>
    </dsp:sp>
    <dsp:sp modelId="{17EEC36A-EE39-4C21-BE33-85D9E0ED40FC}">
      <dsp:nvSpPr>
        <dsp:cNvPr id="0" name=""/>
        <dsp:cNvSpPr/>
      </dsp:nvSpPr>
      <dsp:spPr>
        <a:xfrm>
          <a:off x="4654759" y="2009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50" b="1" kern="1200" dirty="0">
              <a:latin typeface="+mj-lt"/>
              <a:cs typeface="Times New Roman" pitchFamily="18" charset="0"/>
            </a:rPr>
            <a:t>LEBONYOLÍTÁS</a:t>
          </a:r>
        </a:p>
      </dsp:txBody>
      <dsp:txXfrm>
        <a:off x="4666430" y="13680"/>
        <a:ext cx="1570607" cy="375145"/>
      </dsp:txXfrm>
    </dsp:sp>
    <dsp:sp modelId="{E6760603-9C84-4139-ABB8-B0EE5B1599F7}">
      <dsp:nvSpPr>
        <dsp:cNvPr id="0" name=""/>
        <dsp:cNvSpPr/>
      </dsp:nvSpPr>
      <dsp:spPr>
        <a:xfrm rot="5400000">
          <a:off x="5416866" y="435364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8250193"/>
            <a:satOff val="-12379"/>
            <a:lumOff val="-201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BA8BD7-9D72-464B-9821-CA23E0876483}">
      <dsp:nvSpPr>
        <dsp:cNvPr id="0" name=""/>
        <dsp:cNvSpPr/>
      </dsp:nvSpPr>
      <dsp:spPr>
        <a:xfrm>
          <a:off x="4654759" y="539967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7859026"/>
            <a:satOff val="-10115"/>
            <a:lumOff val="-78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859026"/>
              <a:satOff val="-10115"/>
              <a:lumOff val="-7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vendégek fogadása</a:t>
          </a:r>
        </a:p>
      </dsp:txBody>
      <dsp:txXfrm>
        <a:off x="4666430" y="551638"/>
        <a:ext cx="1570607" cy="375145"/>
      </dsp:txXfrm>
    </dsp:sp>
    <dsp:sp modelId="{43C84744-2C41-4DF5-8467-62E8045F9D49}">
      <dsp:nvSpPr>
        <dsp:cNvPr id="0" name=""/>
        <dsp:cNvSpPr/>
      </dsp:nvSpPr>
      <dsp:spPr>
        <a:xfrm rot="5400000">
          <a:off x="5416866" y="973321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8625202"/>
            <a:satOff val="-12941"/>
            <a:lumOff val="-210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B2F5F9-87F4-44FB-84E6-AF5D7F2E9DAE}">
      <dsp:nvSpPr>
        <dsp:cNvPr id="0" name=""/>
        <dsp:cNvSpPr/>
      </dsp:nvSpPr>
      <dsp:spPr>
        <a:xfrm>
          <a:off x="4654759" y="1077924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8216255"/>
            <a:satOff val="-10575"/>
            <a:lumOff val="-824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8216255"/>
              <a:satOff val="-10575"/>
              <a:lumOff val="-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Az előadó, oktató fogadása</a:t>
          </a:r>
        </a:p>
      </dsp:txBody>
      <dsp:txXfrm>
        <a:off x="4666430" y="1089595"/>
        <a:ext cx="1570607" cy="375145"/>
      </dsp:txXfrm>
    </dsp:sp>
    <dsp:sp modelId="{D144B637-54B8-4BBF-A7AB-6DA6848AB14F}">
      <dsp:nvSpPr>
        <dsp:cNvPr id="0" name=""/>
        <dsp:cNvSpPr/>
      </dsp:nvSpPr>
      <dsp:spPr>
        <a:xfrm rot="5400000">
          <a:off x="5416866" y="1511279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031D63-F2B2-497C-A9F4-8939922EAF84}">
      <dsp:nvSpPr>
        <dsp:cNvPr id="0" name=""/>
        <dsp:cNvSpPr/>
      </dsp:nvSpPr>
      <dsp:spPr>
        <a:xfrm>
          <a:off x="4654759" y="1615882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8573483"/>
            <a:satOff val="-11034"/>
            <a:lumOff val="-86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8573483"/>
              <a:satOff val="-11034"/>
              <a:lumOff val="-8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program levezénylése</a:t>
          </a:r>
        </a:p>
      </dsp:txBody>
      <dsp:txXfrm>
        <a:off x="4666430" y="1627553"/>
        <a:ext cx="1570607" cy="375145"/>
      </dsp:txXfrm>
    </dsp:sp>
    <dsp:sp modelId="{28232E69-8197-42CC-BC61-B8F587456E10}">
      <dsp:nvSpPr>
        <dsp:cNvPr id="0" name=""/>
        <dsp:cNvSpPr/>
      </dsp:nvSpPr>
      <dsp:spPr>
        <a:xfrm rot="5400000">
          <a:off x="5416866" y="2049237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8F6ADE-38B2-4C39-A05B-81EA1B0D7F76}">
      <dsp:nvSpPr>
        <dsp:cNvPr id="0" name=""/>
        <dsp:cNvSpPr/>
      </dsp:nvSpPr>
      <dsp:spPr>
        <a:xfrm>
          <a:off x="4654759" y="2153840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8930711"/>
            <a:satOff val="-11494"/>
            <a:lumOff val="-89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8930711"/>
              <a:satOff val="-11494"/>
              <a:lumOff val="-8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szerződések, számlák rendezése</a:t>
          </a:r>
        </a:p>
      </dsp:txBody>
      <dsp:txXfrm>
        <a:off x="4666430" y="2165511"/>
        <a:ext cx="1570607" cy="375145"/>
      </dsp:txXfrm>
    </dsp:sp>
    <dsp:sp modelId="{EB772F06-722C-471E-8C59-2795F57AB6E6}">
      <dsp:nvSpPr>
        <dsp:cNvPr id="0" name=""/>
        <dsp:cNvSpPr/>
      </dsp:nvSpPr>
      <dsp:spPr>
        <a:xfrm rot="5400000">
          <a:off x="5416866" y="2587195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9750229"/>
            <a:satOff val="-14629"/>
            <a:lumOff val="-237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F0F0C2-B6A7-4931-ADD4-5A8AA1149AB8}">
      <dsp:nvSpPr>
        <dsp:cNvPr id="0" name=""/>
        <dsp:cNvSpPr/>
      </dsp:nvSpPr>
      <dsp:spPr>
        <a:xfrm>
          <a:off x="4654759" y="2691798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9287940"/>
            <a:satOff val="-11954"/>
            <a:lumOff val="-93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9287940"/>
              <a:satOff val="-11954"/>
              <a:lumOff val="-9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>
              <a:latin typeface="+mj-lt"/>
              <a:cs typeface="Times New Roman" pitchFamily="18" charset="0"/>
            </a:rPr>
            <a:t>A program lezárása</a:t>
          </a:r>
        </a:p>
      </dsp:txBody>
      <dsp:txXfrm>
        <a:off x="4666430" y="2703469"/>
        <a:ext cx="1570607" cy="375145"/>
      </dsp:txXfrm>
    </dsp:sp>
    <dsp:sp modelId="{B9D5BB33-C6E9-44EB-8F3A-60AD96C23099}">
      <dsp:nvSpPr>
        <dsp:cNvPr id="0" name=""/>
        <dsp:cNvSpPr/>
      </dsp:nvSpPr>
      <dsp:spPr>
        <a:xfrm>
          <a:off x="6471862" y="2009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50" b="1" kern="1200" dirty="0">
              <a:latin typeface="+mj-lt"/>
              <a:cs typeface="Times New Roman" pitchFamily="18" charset="0"/>
            </a:rPr>
            <a:t>UTÓMUNKÁLATOK</a:t>
          </a:r>
        </a:p>
      </dsp:txBody>
      <dsp:txXfrm>
        <a:off x="6483533" y="13680"/>
        <a:ext cx="1570607" cy="375145"/>
      </dsp:txXfrm>
    </dsp:sp>
    <dsp:sp modelId="{0C0B2038-AFED-4823-8AB2-A06BC02C3E2F}">
      <dsp:nvSpPr>
        <dsp:cNvPr id="0" name=""/>
        <dsp:cNvSpPr/>
      </dsp:nvSpPr>
      <dsp:spPr>
        <a:xfrm rot="5400000">
          <a:off x="7233969" y="435364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0125237"/>
            <a:satOff val="-15192"/>
            <a:lumOff val="-247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CCB516-26EA-4A78-A45D-886E2DF39E75}">
      <dsp:nvSpPr>
        <dsp:cNvPr id="0" name=""/>
        <dsp:cNvSpPr/>
      </dsp:nvSpPr>
      <dsp:spPr>
        <a:xfrm>
          <a:off x="6471862" y="539967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9645168"/>
            <a:satOff val="-12414"/>
            <a:lumOff val="-96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9645168"/>
              <a:satOff val="-12414"/>
              <a:lumOff val="-9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 smtClean="0">
              <a:latin typeface="+mj-lt"/>
              <a:cs typeface="Times New Roman" pitchFamily="18" charset="0"/>
            </a:rPr>
            <a:t>A dokumentációval kapcsolatos tennivalók*</a:t>
          </a:r>
          <a:endParaRPr lang="hu-HU" sz="850" kern="1200" dirty="0">
            <a:latin typeface="+mj-lt"/>
            <a:cs typeface="Times New Roman" pitchFamily="18" charset="0"/>
          </a:endParaRPr>
        </a:p>
      </dsp:txBody>
      <dsp:txXfrm>
        <a:off x="6483533" y="551638"/>
        <a:ext cx="1570607" cy="375145"/>
      </dsp:txXfrm>
    </dsp:sp>
    <dsp:sp modelId="{A8E76FB9-7E6E-4F76-AFD0-29E37E708FAA}">
      <dsp:nvSpPr>
        <dsp:cNvPr id="0" name=""/>
        <dsp:cNvSpPr/>
      </dsp:nvSpPr>
      <dsp:spPr>
        <a:xfrm rot="5400000">
          <a:off x="7233969" y="973321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0500246"/>
            <a:satOff val="-15755"/>
            <a:lumOff val="-256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38061F-7A13-42D2-AE6D-F4443A4EBCA6}">
      <dsp:nvSpPr>
        <dsp:cNvPr id="0" name=""/>
        <dsp:cNvSpPr/>
      </dsp:nvSpPr>
      <dsp:spPr>
        <a:xfrm>
          <a:off x="6471862" y="1077924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0002397"/>
            <a:satOff val="-12873"/>
            <a:lumOff val="-100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002397"/>
              <a:satOff val="-12873"/>
              <a:lumOff val="-10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 smtClean="0">
              <a:latin typeface="+mj-lt"/>
              <a:cs typeface="Times New Roman" pitchFamily="18" charset="0"/>
            </a:rPr>
            <a:t>Pénzügyi elszámolás</a:t>
          </a:r>
          <a:endParaRPr lang="hu-HU" sz="850" kern="1200" dirty="0">
            <a:latin typeface="+mj-lt"/>
            <a:cs typeface="Times New Roman" pitchFamily="18" charset="0"/>
          </a:endParaRPr>
        </a:p>
      </dsp:txBody>
      <dsp:txXfrm>
        <a:off x="6483533" y="1089595"/>
        <a:ext cx="1570607" cy="375145"/>
      </dsp:txXfrm>
    </dsp:sp>
    <dsp:sp modelId="{BF33C863-8C52-4A68-BFB4-E4C3D45DDACD}">
      <dsp:nvSpPr>
        <dsp:cNvPr id="0" name=""/>
        <dsp:cNvSpPr/>
      </dsp:nvSpPr>
      <dsp:spPr>
        <a:xfrm rot="5400000">
          <a:off x="7233969" y="1511279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0875255"/>
            <a:satOff val="-16317"/>
            <a:lumOff val="-265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3C3F01-3843-45AA-9379-F8857C88E49A}">
      <dsp:nvSpPr>
        <dsp:cNvPr id="0" name=""/>
        <dsp:cNvSpPr/>
      </dsp:nvSpPr>
      <dsp:spPr>
        <a:xfrm>
          <a:off x="6471862" y="1615882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0359625"/>
            <a:satOff val="-13333"/>
            <a:lumOff val="-103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359625"/>
              <a:satOff val="-13333"/>
              <a:lumOff val="-1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 smtClean="0">
              <a:latin typeface="+mj-lt"/>
              <a:cs typeface="Times New Roman" pitchFamily="18" charset="0"/>
            </a:rPr>
            <a:t>A köszönőlevél megírása, elküldése</a:t>
          </a:r>
          <a:endParaRPr lang="hu-HU" sz="850" kern="1200" dirty="0">
            <a:latin typeface="+mj-lt"/>
            <a:cs typeface="Times New Roman" pitchFamily="18" charset="0"/>
          </a:endParaRPr>
        </a:p>
      </dsp:txBody>
      <dsp:txXfrm>
        <a:off x="6483533" y="1627553"/>
        <a:ext cx="1570607" cy="375145"/>
      </dsp:txXfrm>
    </dsp:sp>
    <dsp:sp modelId="{008BF7E2-5943-4C42-A513-13D62E9D3864}">
      <dsp:nvSpPr>
        <dsp:cNvPr id="0" name=""/>
        <dsp:cNvSpPr/>
      </dsp:nvSpPr>
      <dsp:spPr>
        <a:xfrm rot="5400000">
          <a:off x="7233969" y="2049237"/>
          <a:ext cx="69735" cy="697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960309C-DE9B-4689-BFA8-27B51AC7C02B}">
      <dsp:nvSpPr>
        <dsp:cNvPr id="0" name=""/>
        <dsp:cNvSpPr/>
      </dsp:nvSpPr>
      <dsp:spPr>
        <a:xfrm>
          <a:off x="6471862" y="2153840"/>
          <a:ext cx="1593949" cy="3984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50" kern="1200" dirty="0" smtClean="0">
              <a:latin typeface="+mj-lt"/>
              <a:cs typeface="Times New Roman" pitchFamily="18" charset="0"/>
            </a:rPr>
            <a:t>Értékelés, elégedettségmérés</a:t>
          </a:r>
          <a:endParaRPr lang="hu-HU" sz="850" kern="1200" dirty="0">
            <a:latin typeface="+mj-lt"/>
            <a:cs typeface="Times New Roman" pitchFamily="18" charset="0"/>
          </a:endParaRPr>
        </a:p>
      </dsp:txBody>
      <dsp:txXfrm>
        <a:off x="6483533" y="2165511"/>
        <a:ext cx="1570607" cy="375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A327C-E974-4BFA-8D28-A5C221B20B55}" type="datetimeFigureOut">
              <a:rPr lang="hu-HU"/>
              <a:pPr>
                <a:defRPr/>
              </a:pPr>
              <a:t>2016. 10. 14.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AFB94-70A7-4901-9407-E9544A016C1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6973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EE1B7-4092-44C9-9E95-DAD1D844C522}" type="datetimeFigureOut">
              <a:rPr lang="hu-HU"/>
              <a:pPr>
                <a:defRPr/>
              </a:pPr>
              <a:t>2016. 10. 14.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D796A-90E1-4E84-8042-82FF19C1771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7375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9FF33-07C2-48CB-9837-CB55C030221C}" type="datetimeFigureOut">
              <a:rPr lang="hu-HU"/>
              <a:pPr>
                <a:defRPr/>
              </a:pPr>
              <a:t>2016. 10. 14.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EC9C2-D84A-41EC-AE84-BDA0968F419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1834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D97B8-9376-40AC-B6C9-61A8F0EEB6AA}" type="datetimeFigureOut">
              <a:rPr lang="hu-HU"/>
              <a:pPr>
                <a:defRPr/>
              </a:pPr>
              <a:t>2016. 10. 14.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3834C-959F-4302-A3F6-4465A9D9DE6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5384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A446A-B066-48BA-AE2F-CF396AF1E0B1}" type="datetimeFigureOut">
              <a:rPr lang="hu-HU"/>
              <a:pPr>
                <a:defRPr/>
              </a:pPr>
              <a:t>2016. 10. 14.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A56B0-F8B4-4E85-918C-3A50E2EDD90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121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55E2A-E7AA-4F18-9A3B-EFE0CEC293B7}" type="datetimeFigureOut">
              <a:rPr lang="hu-HU"/>
              <a:pPr>
                <a:defRPr/>
              </a:pPr>
              <a:t>2016. 10. 14.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9E4B3-7DDD-4EF6-A8C7-261B089644D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5934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64557-B7D8-4852-BBAB-8A68AC1AFF64}" type="datetimeFigureOut">
              <a:rPr lang="hu-HU"/>
              <a:pPr>
                <a:defRPr/>
              </a:pPr>
              <a:t>2016. 10. 14.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14C23-6FC3-4CAB-A647-8C1A10F0E4C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1082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0843C-983F-4BD6-BBE3-A9A4912854B2}" type="datetimeFigureOut">
              <a:rPr lang="hu-HU"/>
              <a:pPr>
                <a:defRPr/>
              </a:pPr>
              <a:t>2016. 10. 14.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89729-F114-476B-9F30-FCFA4802A3A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7525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69448-3ABD-4D1B-B4B2-19395D6EB5A4}" type="datetimeFigureOut">
              <a:rPr lang="hu-HU"/>
              <a:pPr>
                <a:defRPr/>
              </a:pPr>
              <a:t>2016. 10. 14.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879D6-8957-496F-88DB-547493C0D36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2983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77D46-3F25-4168-A08B-41060B9ABD03}" type="datetimeFigureOut">
              <a:rPr lang="hu-HU"/>
              <a:pPr>
                <a:defRPr/>
              </a:pPr>
              <a:t>2016. 10. 14.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A6A81-6F24-4536-B74B-8275B7D1747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3850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EAD55-B3BC-4E42-AB7E-A7B18AEBC30E}" type="datetimeFigureOut">
              <a:rPr lang="hu-HU"/>
              <a:pPr>
                <a:defRPr/>
              </a:pPr>
              <a:t>2016. 10. 14.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D3A4D-B8B5-47DA-8BC9-9AB43513CE0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3868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FE8FD4-E954-4062-AE42-0618E2588315}" type="datetimeFigureOut">
              <a:rPr lang="hu-HU"/>
              <a:pPr>
                <a:defRPr/>
              </a:pPr>
              <a:t>2016. 10. 14.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428353C-D401-4014-BD12-AA480D7C3DA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ki.oszk.hu/konyvtar/e-konyvtar/esemenyek-az-orszag-konyvtaraiban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osszefogas.kjmk.h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fiesta.kjmk.hu/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ki.oszk.hu/category/let-lt-sek/dokumentumok/k-nyvt-ri-j-gyakorlat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programminglibrarian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1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2160587"/>
          </a:xfrm>
        </p:spPr>
        <p:txBody>
          <a:bodyPr/>
          <a:lstStyle/>
          <a:p>
            <a:pPr eaLnBrk="1" hangingPunct="1"/>
            <a:r>
              <a:rPr lang="hu-HU" altLang="hu-HU" sz="4000" smtClean="0"/>
              <a:t>Rendezvényszervezés a könyvtárban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58888" y="2349500"/>
            <a:ext cx="6400800" cy="14652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800" dirty="0" smtClean="0">
                <a:solidFill>
                  <a:srgbClr val="9D1B43"/>
                </a:solidFill>
              </a:rPr>
              <a:t>Bognár Noémi Erika</a:t>
            </a:r>
            <a:br>
              <a:rPr lang="hu-HU" sz="2800" dirty="0" smtClean="0">
                <a:solidFill>
                  <a:srgbClr val="9D1B43"/>
                </a:solidFill>
              </a:rPr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400" dirty="0" smtClean="0"/>
              <a:t>Könyvtári Intézet</a:t>
            </a:r>
            <a:br>
              <a:rPr lang="hu-HU" sz="2400" dirty="0" smtClean="0"/>
            </a:br>
            <a:r>
              <a:rPr lang="hu-HU" sz="2400" dirty="0" smtClean="0"/>
              <a:t>Kutatási és Szervezetfejlesztési Osztály</a:t>
            </a:r>
            <a:endParaRPr lang="hu-HU" sz="2800" dirty="0" smtClean="0"/>
          </a:p>
        </p:txBody>
      </p:sp>
      <p:sp>
        <p:nvSpPr>
          <p:cNvPr id="5" name="Téglalap 4"/>
          <p:cNvSpPr/>
          <p:nvPr/>
        </p:nvSpPr>
        <p:spPr>
          <a:xfrm>
            <a:off x="1763713" y="3789363"/>
            <a:ext cx="5472112" cy="2849562"/>
          </a:xfrm>
          <a:prstGeom prst="rect">
            <a:avLst/>
          </a:prstGeom>
          <a:blipFill dpi="0" rotWithShape="1">
            <a:blip r:embed="rId2" cstate="print">
              <a:alphaModFix amt="9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3771900" y="6608763"/>
            <a:ext cx="38877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u-HU" sz="1200" dirty="0">
                <a:latin typeface="+mn-lt"/>
              </a:rPr>
              <a:t>2016. október 13.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rtalom helye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08636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7" name="Cím 1"/>
          <p:cNvSpPr>
            <a:spLocks noGrp="1"/>
          </p:cNvSpPr>
          <p:nvPr>
            <p:ph type="title"/>
          </p:nvPr>
        </p:nvSpPr>
        <p:spPr>
          <a:xfrm>
            <a:off x="3095625" y="6121400"/>
            <a:ext cx="6048375" cy="476250"/>
          </a:xfrm>
        </p:spPr>
        <p:txBody>
          <a:bodyPr/>
          <a:lstStyle/>
          <a:p>
            <a:pPr eaLnBrk="1" hangingPunct="1"/>
            <a:r>
              <a:rPr lang="hu-HU" altLang="hu-HU" sz="4000" smtClean="0"/>
              <a:t/>
            </a:r>
            <a:br>
              <a:rPr lang="hu-HU" altLang="hu-HU" sz="4000" smtClean="0"/>
            </a:br>
            <a:r>
              <a:rPr lang="hu-HU" altLang="hu-HU" sz="3200" smtClean="0"/>
              <a:t>A könyvtári rendezvények </a:t>
            </a:r>
            <a:br>
              <a:rPr lang="hu-HU" altLang="hu-HU" sz="3200" smtClean="0"/>
            </a:br>
            <a:r>
              <a:rPr lang="hu-HU" altLang="hu-HU" sz="3200" smtClean="0"/>
              <a:t>szervezésének  folyamata</a:t>
            </a:r>
            <a:r>
              <a:rPr lang="hu-HU" altLang="hu-HU" sz="4000" smtClean="0"/>
              <a:t/>
            </a:r>
            <a:br>
              <a:rPr lang="hu-HU" altLang="hu-HU" sz="4000" smtClean="0"/>
            </a:br>
            <a:endParaRPr lang="hu-HU" altLang="hu-HU" sz="400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107950" y="2682875"/>
            <a:ext cx="4333875" cy="10953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1600" b="1" dirty="0" smtClean="0">
                <a:solidFill>
                  <a:srgbClr val="000000"/>
                </a:solidFill>
              </a:rPr>
              <a:t>A program lezárása: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dirty="0" smtClean="0">
                <a:solidFill>
                  <a:srgbClr val="000000"/>
                </a:solidFill>
              </a:rPr>
              <a:t>A résztvevőktől elérhetőségi adatok kérése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dirty="0" smtClean="0">
                <a:solidFill>
                  <a:srgbClr val="000000"/>
                </a:solidFill>
              </a:rPr>
              <a:t>Elköszönés a vendégektől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dirty="0" smtClean="0">
                <a:solidFill>
                  <a:srgbClr val="000000"/>
                </a:solidFill>
              </a:rPr>
              <a:t>Az eredeti rend visszaállítása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rtalom helye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08636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1" name="Cím 1"/>
          <p:cNvSpPr>
            <a:spLocks noGrp="1"/>
          </p:cNvSpPr>
          <p:nvPr>
            <p:ph type="title"/>
          </p:nvPr>
        </p:nvSpPr>
        <p:spPr>
          <a:xfrm>
            <a:off x="3095625" y="6121400"/>
            <a:ext cx="6048375" cy="476250"/>
          </a:xfrm>
        </p:spPr>
        <p:txBody>
          <a:bodyPr/>
          <a:lstStyle/>
          <a:p>
            <a:pPr eaLnBrk="1" hangingPunct="1"/>
            <a:r>
              <a:rPr lang="hu-HU" altLang="hu-HU" sz="4000" smtClean="0"/>
              <a:t/>
            </a:r>
            <a:br>
              <a:rPr lang="hu-HU" altLang="hu-HU" sz="4000" smtClean="0"/>
            </a:br>
            <a:r>
              <a:rPr lang="hu-HU" altLang="hu-HU" sz="3200" smtClean="0"/>
              <a:t>A könyvtári rendezvények </a:t>
            </a:r>
            <a:br>
              <a:rPr lang="hu-HU" altLang="hu-HU" sz="3200" smtClean="0"/>
            </a:br>
            <a:r>
              <a:rPr lang="hu-HU" altLang="hu-HU" sz="3200" smtClean="0"/>
              <a:t>szervezésének  folyamata</a:t>
            </a:r>
            <a:r>
              <a:rPr lang="hu-HU" altLang="hu-HU" sz="4000" smtClean="0"/>
              <a:t/>
            </a:r>
            <a:br>
              <a:rPr lang="hu-HU" altLang="hu-HU" sz="4000" smtClean="0"/>
            </a:br>
            <a:endParaRPr lang="hu-HU" altLang="hu-HU" sz="400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971550" y="549275"/>
            <a:ext cx="5307013" cy="207327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1600" b="1" smtClean="0">
                <a:solidFill>
                  <a:srgbClr val="000000"/>
                </a:solidFill>
              </a:rPr>
              <a:t>A dokumentációval kapcsolatos tennivalók: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A dokumentációhoz szükséges elemek összegyűjtése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Kép- és videószerkesztés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Beszámoló készítése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A beszámoló eljuttatása az érintetteknek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A beszámoló elhelyezése a könyvtár nyilvános felületein (honlap, közösségi média)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Archiválás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eaLnBrk="1" hangingPunct="1"/>
            <a:r>
              <a:rPr lang="hu-HU" altLang="hu-HU" smtClean="0"/>
              <a:t>Az elvárt kimenetel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79388" y="1125538"/>
            <a:ext cx="8785225" cy="5732462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Az előre megfogalmazott célok teljesülése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könyvtárban a település olyan lakói vagy a célcsoport olyan tagjai is megjelennek, akik előtte soha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régi könyvtárlátogatókkal való kapcsolat erősítése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rendezvények során a lakosság jobban megismeri, hogy milyen szolgáltatásokat vehet igénybe a könyvtárban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könyvtári szolgáltatások népszerűsége nő a lakosság körében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lakosság tájékozottsága nő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</a:t>
            </a:r>
            <a:r>
              <a:rPr lang="hu-HU" dirty="0" err="1" smtClean="0"/>
              <a:t>használóképzés</a:t>
            </a:r>
            <a:r>
              <a:rPr lang="hu-HU" dirty="0" smtClean="0"/>
              <a:t> következtében a lakosok számítástechnikai, információkeresési, könyvtárhasználati ismeretei elmélyülnek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település lakosai közötti kapcsolatok minősége javul, egyre többen érzik úgy, hogy a település megfelelő és színvonalas szórakozási, művelődési és kulturálódási lehetőségeket kínál a számukra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Erősödik a település lakosai közötti informális tudásátadás mértéke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u-HU" dirty="0" smtClean="0"/>
          </a:p>
        </p:txBody>
      </p:sp>
      <p:sp>
        <p:nvSpPr>
          <p:cNvPr id="6" name="Téglalap 5"/>
          <p:cNvSpPr/>
          <p:nvPr/>
        </p:nvSpPr>
        <p:spPr>
          <a:xfrm>
            <a:off x="1042988" y="3357563"/>
            <a:ext cx="7164387" cy="3500437"/>
          </a:xfrm>
          <a:prstGeom prst="rect">
            <a:avLst/>
          </a:prstGeom>
          <a:blipFill dpi="0" rotWithShape="1">
            <a:blip r:embed="rId2" cstate="print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pPr eaLnBrk="1" hangingPunct="1"/>
            <a:r>
              <a:rPr lang="hu-HU" altLang="hu-HU" smtClean="0"/>
              <a:t>Könyvtári programokkal kapcsolatos jó gyakorlatok</a:t>
            </a:r>
          </a:p>
        </p:txBody>
      </p:sp>
      <p:pic>
        <p:nvPicPr>
          <p:cNvPr id="7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1357" y="2302625"/>
            <a:ext cx="8221287" cy="3852949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dirty="0" smtClean="0"/>
              <a:t>A kisgyermekeket megcélzó könyvtári programok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altLang="hu-HU" sz="2800" smtClean="0"/>
              <a:t>A könyvtár reklámozása, könyvtárismereti foglalkozás</a:t>
            </a:r>
          </a:p>
          <a:p>
            <a:pPr lvl="1" eaLnBrk="1" hangingPunct="1"/>
            <a:r>
              <a:rPr lang="hu-HU" altLang="hu-HU" sz="2400" smtClean="0"/>
              <a:t>A Könyvtári Maci bölcsődébe, óvodába megy </a:t>
            </a:r>
            <a:r>
              <a:rPr lang="hu-HU" altLang="hu-HU" sz="2000" i="1" smtClean="0"/>
              <a:t>(Könyvtár, Információs és Közösségi Hely, Bátmonostor)</a:t>
            </a:r>
            <a:r>
              <a:rPr lang="hu-HU" altLang="hu-HU" sz="2400" i="1" smtClean="0"/>
              <a:t/>
            </a:r>
            <a:br>
              <a:rPr lang="hu-HU" altLang="hu-HU" sz="2400" i="1" smtClean="0"/>
            </a:br>
            <a:r>
              <a:rPr lang="hu-HU" altLang="hu-HU" sz="1600" smtClean="0"/>
              <a:t>A Könyvtári Maci népszerűsítő körútra megy a faluban, első állomása az óvoda lesz, ahol egy mesével lepi meg a kisgyermeket, valamint mesél a könyvtárról, és lehetőség lesz beiratkozásra a könyvtárba. </a:t>
            </a:r>
          </a:p>
          <a:p>
            <a:pPr eaLnBrk="1" hangingPunct="1"/>
            <a:endParaRPr lang="hu-HU" altLang="hu-HU" smtClean="0"/>
          </a:p>
        </p:txBody>
      </p:sp>
      <p:pic>
        <p:nvPicPr>
          <p:cNvPr id="21508" name="Picture 4" descr="Bátmonostor-KönyvtáriMa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921" y="4009224"/>
            <a:ext cx="3452813" cy="2590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5" descr="Bátmonostor-KönyvtáriMaci2-ja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421" y="3770967"/>
            <a:ext cx="3672029" cy="2754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7777162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kisgyermekeket megcélzó könyvtári programok </a:t>
            </a:r>
            <a:endParaRPr lang="hu-HU" dirty="0"/>
          </a:p>
        </p:txBody>
      </p:sp>
      <p:sp>
        <p:nvSpPr>
          <p:cNvPr id="16387" name="Tartalom helye 2"/>
          <p:cNvSpPr>
            <a:spLocks noGrp="1"/>
          </p:cNvSpPr>
          <p:nvPr>
            <p:ph idx="1"/>
          </p:nvPr>
        </p:nvSpPr>
        <p:spPr>
          <a:xfrm>
            <a:off x="395288" y="1600200"/>
            <a:ext cx="8569325" cy="5068888"/>
          </a:xfrm>
        </p:spPr>
        <p:txBody>
          <a:bodyPr/>
          <a:lstStyle/>
          <a:p>
            <a:pPr eaLnBrk="1" hangingPunct="1"/>
            <a:r>
              <a:rPr lang="hu-HU" altLang="hu-HU" smtClean="0"/>
              <a:t>Zenés, mozgásos foglalkozás</a:t>
            </a:r>
          </a:p>
          <a:p>
            <a:pPr lvl="1" eaLnBrk="1" hangingPunct="1"/>
            <a:r>
              <a:rPr lang="hu-HU" altLang="hu-HU" sz="2400" smtClean="0">
                <a:cs typeface="Arial" panose="020B0604020202020204" pitchFamily="34" charset="0"/>
              </a:rPr>
              <a:t>„Sünizene”, „Babatorna” </a:t>
            </a:r>
            <a:r>
              <a:rPr lang="hu-HU" altLang="hu-HU" sz="2400" i="1" smtClean="0">
                <a:cs typeface="Arial" panose="020B0604020202020204" pitchFamily="34" charset="0"/>
              </a:rPr>
              <a:t>(Pákolitz István Városi Könyvtár, Paks)</a:t>
            </a:r>
            <a:r>
              <a:rPr lang="hu-HU" altLang="hu-HU" i="1" smtClean="0">
                <a:cs typeface="Arial" panose="020B0604020202020204" pitchFamily="34" charset="0"/>
              </a:rPr>
              <a:t/>
            </a:r>
            <a:br>
              <a:rPr lang="hu-HU" altLang="hu-HU" i="1" smtClean="0">
                <a:cs typeface="Arial" panose="020B0604020202020204" pitchFamily="34" charset="0"/>
              </a:rPr>
            </a:br>
            <a:r>
              <a:rPr lang="hu-HU" altLang="hu-HU" sz="1600" smtClean="0">
                <a:cs typeface="Arial" panose="020B0604020202020204" pitchFamily="34" charset="0"/>
              </a:rPr>
              <a:t>Két nagyon sikeres, zenés, mozgásos játékos foglalkozás a legkisebbeknek és szüleiknek egyaránt.</a:t>
            </a:r>
            <a:r>
              <a:rPr lang="hu-HU" altLang="hu-HU" sz="1600" i="1" smtClean="0"/>
              <a:t/>
            </a:r>
            <a:br>
              <a:rPr lang="hu-HU" altLang="hu-HU" sz="1600" i="1" smtClean="0"/>
            </a:br>
            <a:endParaRPr lang="hu-HU" altLang="hu-HU" sz="1600" i="1" smtClean="0"/>
          </a:p>
          <a:p>
            <a:pPr eaLnBrk="1" hangingPunct="1"/>
            <a:r>
              <a:rPr lang="hu-HU" altLang="hu-HU" smtClean="0"/>
              <a:t>Mondókás, kacagtató foglalkozás</a:t>
            </a:r>
          </a:p>
          <a:p>
            <a:pPr lvl="1" eaLnBrk="1" hangingPunct="1"/>
            <a:r>
              <a:rPr lang="hu-HU" altLang="hu-HU" sz="2400" smtClean="0"/>
              <a:t>Cirókázó Játékklub </a:t>
            </a:r>
            <a:r>
              <a:rPr lang="hu-HU" altLang="hu-HU" sz="2400" i="1" smtClean="0"/>
              <a:t>(Ady Endre Városi Könyvtár és Művelődési, Baja) – Internet Fiesta 2015</a:t>
            </a:r>
            <a:br>
              <a:rPr lang="hu-HU" altLang="hu-HU" sz="2400" i="1" smtClean="0"/>
            </a:br>
            <a:r>
              <a:rPr lang="hu-HU" altLang="hu-HU" sz="1600" smtClean="0"/>
              <a:t>Fél óra cirógatós, mondókás foglalkozás 0 - 3 éves korig a gyermekkönyvtárban.</a:t>
            </a:r>
            <a:br>
              <a:rPr lang="hu-HU" altLang="hu-HU" sz="1600" smtClean="0"/>
            </a:br>
            <a:endParaRPr lang="hu-HU" altLang="hu-HU" sz="1600" smtClean="0"/>
          </a:p>
          <a:p>
            <a:pPr lvl="1" eaLnBrk="1" hangingPunct="1"/>
            <a:r>
              <a:rPr lang="hu-HU" altLang="hu-HU" sz="2400" smtClean="0"/>
              <a:t>Kacagó óra</a:t>
            </a:r>
            <a:r>
              <a:rPr lang="hu-HU" altLang="hu-HU" i="1" smtClean="0"/>
              <a:t> </a:t>
            </a:r>
            <a:r>
              <a:rPr lang="hu-HU" altLang="hu-HU" sz="2400" i="1" smtClean="0"/>
              <a:t>(Községi Könyvtár, Ecséd)</a:t>
            </a:r>
            <a:br>
              <a:rPr lang="hu-HU" altLang="hu-HU" sz="2400" i="1" smtClean="0"/>
            </a:br>
            <a:r>
              <a:rPr lang="hu-HU" altLang="hu-HU" sz="1600" smtClean="0"/>
              <a:t>Ölbéli játékok, mondókák, dalok, móka és kacagás.</a:t>
            </a:r>
          </a:p>
          <a:p>
            <a:pPr eaLnBrk="1" hangingPunct="1"/>
            <a:endParaRPr lang="hu-HU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Papírszínház</a:t>
            </a:r>
          </a:p>
        </p:txBody>
      </p:sp>
      <p:pic>
        <p:nvPicPr>
          <p:cNvPr id="8" name="Kép 7" descr="P1140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8829625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Az iskolás korosztályt megcélzó könyvtári programok</a:t>
            </a:r>
          </a:p>
        </p:txBody>
      </p:sp>
      <p:sp>
        <p:nvSpPr>
          <p:cNvPr id="6" name="Téglalap 5"/>
          <p:cNvSpPr/>
          <p:nvPr/>
        </p:nvSpPr>
        <p:spPr>
          <a:xfrm>
            <a:off x="1042988" y="3357563"/>
            <a:ext cx="7164387" cy="3500437"/>
          </a:xfrm>
          <a:prstGeom prst="rect">
            <a:avLst/>
          </a:prstGeom>
          <a:blipFill dpi="0" rotWithShape="1">
            <a:blip r:embed="rId2" cstate="print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8436" name="Tartalom helye 4"/>
          <p:cNvSpPr>
            <a:spLocks noGrp="1"/>
          </p:cNvSpPr>
          <p:nvPr>
            <p:ph idx="1"/>
          </p:nvPr>
        </p:nvSpPr>
        <p:spPr>
          <a:xfrm>
            <a:off x="179388" y="1600200"/>
            <a:ext cx="8785225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z="2800" smtClean="0">
                <a:cs typeface="Arial" panose="020B0604020202020204" pitchFamily="34" charset="0"/>
              </a:rPr>
              <a:t>Könyvtári rajzverseny 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000" smtClean="0">
                <a:cs typeface="Arial" panose="020B0604020202020204" pitchFamily="34" charset="0"/>
              </a:rPr>
              <a:t>„Rajzvarázslat”</a:t>
            </a:r>
            <a:r>
              <a:rPr lang="hu-HU" altLang="hu-HU" sz="2000" i="1" smtClean="0">
                <a:cs typeface="Arial" panose="020B0604020202020204" pitchFamily="34" charset="0"/>
              </a:rPr>
              <a:t> (Csuka Zoltán Városi Könyvtár, Érd)</a:t>
            </a:r>
            <a:br>
              <a:rPr lang="hu-HU" altLang="hu-HU" sz="2000" i="1" smtClean="0">
                <a:cs typeface="Arial" panose="020B0604020202020204" pitchFamily="34" charset="0"/>
              </a:rPr>
            </a:br>
            <a:r>
              <a:rPr lang="hu-HU" altLang="hu-HU" sz="1800" smtClean="0">
                <a:cs typeface="Arial" panose="020B0604020202020204" pitchFamily="34" charset="0"/>
              </a:rPr>
              <a:t>Összekapcsolja az irodalmat és a képz</a:t>
            </a:r>
            <a:r>
              <a:rPr lang="hu-HU" altLang="hu-HU" sz="1600" smtClean="0">
                <a:cs typeface="Arial" panose="020B0604020202020204" pitchFamily="34" charset="0"/>
              </a:rPr>
              <a:t>ő</a:t>
            </a:r>
            <a:r>
              <a:rPr lang="hu-HU" altLang="hu-HU" sz="1800" smtClean="0">
                <a:cs typeface="Arial" panose="020B0604020202020204" pitchFamily="34" charset="0"/>
              </a:rPr>
              <a:t>m</a:t>
            </a:r>
            <a:r>
              <a:rPr lang="hu-HU" altLang="hu-HU" sz="1600" smtClean="0">
                <a:cs typeface="Arial" panose="020B0604020202020204" pitchFamily="34" charset="0"/>
              </a:rPr>
              <a:t>ű</a:t>
            </a:r>
            <a:r>
              <a:rPr lang="hu-HU" altLang="hu-HU" sz="1800" smtClean="0">
                <a:cs typeface="Arial" panose="020B0604020202020204" pitchFamily="34" charset="0"/>
              </a:rPr>
              <a:t>vészetet. A gyermekkönyvtár minden évben összeállít egy tematikusan válogatott versgy</a:t>
            </a:r>
            <a:r>
              <a:rPr lang="hu-HU" altLang="hu-HU" sz="1600" smtClean="0">
                <a:cs typeface="Arial" panose="020B0604020202020204" pitchFamily="34" charset="0"/>
              </a:rPr>
              <a:t>ű</a:t>
            </a:r>
            <a:r>
              <a:rPr lang="hu-HU" altLang="hu-HU" sz="1800" smtClean="0">
                <a:cs typeface="Arial" panose="020B0604020202020204" pitchFamily="34" charset="0"/>
              </a:rPr>
              <a:t>jteményt, melyet eljuttat az iskolákba is. Ezeket a verseket illusztrálják a gyerekek.</a:t>
            </a:r>
            <a:br>
              <a:rPr lang="hu-HU" altLang="hu-HU" sz="1800" smtClean="0">
                <a:cs typeface="Arial" panose="020B0604020202020204" pitchFamily="34" charset="0"/>
              </a:rPr>
            </a:br>
            <a:endParaRPr lang="hu-HU" altLang="hu-HU" sz="1800" smtClean="0"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hu-HU" altLang="hu-HU" sz="2000" smtClean="0">
                <a:cs typeface="Arial" panose="020B0604020202020204" pitchFamily="34" charset="0"/>
              </a:rPr>
              <a:t>„Szerencsének szerencséje” </a:t>
            </a:r>
            <a:r>
              <a:rPr lang="hu-HU" altLang="hu-HU" sz="2000" i="1" smtClean="0">
                <a:cs typeface="Arial" panose="020B0604020202020204" pitchFamily="34" charset="0"/>
              </a:rPr>
              <a:t>(Méliusz Juhász Péter Könyvtár Központi Könyvtára, Debrecen)</a:t>
            </a:r>
            <a:br>
              <a:rPr lang="hu-HU" altLang="hu-HU" sz="2000" i="1" smtClean="0">
                <a:cs typeface="Arial" panose="020B0604020202020204" pitchFamily="34" charset="0"/>
              </a:rPr>
            </a:br>
            <a:r>
              <a:rPr lang="hu-HU" altLang="hu-HU" sz="1800" smtClean="0">
                <a:cs typeface="Arial" panose="020B0604020202020204" pitchFamily="34" charset="0"/>
              </a:rPr>
              <a:t>Egy szabadon választott népmeséhez készített illusztrációt várnak, amelyben a h</a:t>
            </a:r>
            <a:r>
              <a:rPr lang="hu-HU" altLang="hu-HU" sz="1600" smtClean="0">
                <a:cs typeface="Arial" panose="020B0604020202020204" pitchFamily="34" charset="0"/>
              </a:rPr>
              <a:t>ő</a:t>
            </a:r>
            <a:r>
              <a:rPr lang="hu-HU" altLang="hu-HU" sz="1800" smtClean="0">
                <a:cs typeface="Arial" panose="020B0604020202020204" pitchFamily="34" charset="0"/>
              </a:rPr>
              <a:t>snek több próbát kell kiállnia, hogy elnyerje méltó jutalmát. A pályázók bármilyen rajztechnikát alkalmazhatnak.</a:t>
            </a:r>
            <a:br>
              <a:rPr lang="hu-HU" altLang="hu-HU" sz="1800" smtClean="0">
                <a:cs typeface="Arial" panose="020B0604020202020204" pitchFamily="34" charset="0"/>
              </a:rPr>
            </a:br>
            <a:endParaRPr lang="hu-HU" altLang="hu-HU" sz="180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u-HU" altLang="hu-HU" sz="2800" smtClean="0">
                <a:cs typeface="Arial" panose="020B0604020202020204" pitchFamily="34" charset="0"/>
              </a:rPr>
              <a:t>Pályaválasztási tanácsadó tizenéveseknek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000" smtClean="0">
                <a:cs typeface="Arial" panose="020B0604020202020204" pitchFamily="34" charset="0"/>
              </a:rPr>
              <a:t>„Mi leszek, ha nagy leszek?” program </a:t>
            </a:r>
            <a:r>
              <a:rPr lang="hu-HU" altLang="hu-HU" sz="2000" i="1" smtClean="0">
                <a:cs typeface="Arial" panose="020B0604020202020204" pitchFamily="34" charset="0"/>
              </a:rPr>
              <a:t>(Skarica Máté Városi Könyvtár, Ráckeve)</a:t>
            </a:r>
            <a:r>
              <a:rPr lang="hu-HU" altLang="hu-HU" sz="2000" smtClean="0">
                <a:cs typeface="Arial" panose="020B0604020202020204" pitchFamily="34" charset="0"/>
              </a:rPr>
              <a:t/>
            </a:r>
            <a:br>
              <a:rPr lang="hu-HU" altLang="hu-HU" sz="2000" smtClean="0">
                <a:cs typeface="Arial" panose="020B0604020202020204" pitchFamily="34" charset="0"/>
              </a:rPr>
            </a:br>
            <a:r>
              <a:rPr lang="hu-HU" altLang="hu-HU" sz="1800" smtClean="0">
                <a:cs typeface="Arial" panose="020B0604020202020204" pitchFamily="34" charset="0"/>
              </a:rPr>
              <a:t>(pályaválasztás el</a:t>
            </a:r>
            <a:r>
              <a:rPr lang="hu-HU" altLang="hu-HU" sz="1600" smtClean="0">
                <a:cs typeface="Arial" panose="020B0604020202020204" pitchFamily="34" charset="0"/>
              </a:rPr>
              <a:t>ő</a:t>
            </a:r>
            <a:r>
              <a:rPr lang="hu-HU" altLang="hu-HU" sz="1800" smtClean="0">
                <a:cs typeface="Arial" panose="020B0604020202020204" pitchFamily="34" charset="0"/>
              </a:rPr>
              <a:t>tt álló 14 évesek számára) ahol bemutatkoznak a rend</a:t>
            </a:r>
            <a:r>
              <a:rPr lang="hu-HU" altLang="hu-HU" sz="1600" smtClean="0">
                <a:cs typeface="Arial" panose="020B0604020202020204" pitchFamily="34" charset="0"/>
              </a:rPr>
              <a:t>ő</a:t>
            </a:r>
            <a:r>
              <a:rPr lang="hu-HU" altLang="hu-HU" sz="1800" smtClean="0">
                <a:cs typeface="Arial" panose="020B0604020202020204" pitchFamily="34" charset="0"/>
              </a:rPr>
              <a:t>rök, t</a:t>
            </a:r>
            <a:r>
              <a:rPr lang="hu-HU" altLang="hu-HU" sz="1600" smtClean="0">
                <a:cs typeface="Arial" panose="020B0604020202020204" pitchFamily="34" charset="0"/>
              </a:rPr>
              <a:t>ű</a:t>
            </a:r>
            <a:r>
              <a:rPr lang="hu-HU" altLang="hu-HU" sz="1800" smtClean="0">
                <a:cs typeface="Arial" panose="020B0604020202020204" pitchFamily="34" charset="0"/>
              </a:rPr>
              <a:t>zoltók, véd</a:t>
            </a:r>
            <a:r>
              <a:rPr lang="hu-HU" altLang="hu-HU" sz="1600" smtClean="0">
                <a:cs typeface="Arial" panose="020B0604020202020204" pitchFamily="34" charset="0"/>
              </a:rPr>
              <a:t>ő</a:t>
            </a:r>
            <a:r>
              <a:rPr lang="hu-HU" altLang="hu-HU" sz="1800" smtClean="0">
                <a:cs typeface="Arial" panose="020B0604020202020204" pitchFamily="34" charset="0"/>
              </a:rPr>
              <a:t>n</a:t>
            </a:r>
            <a:r>
              <a:rPr lang="hu-HU" altLang="hu-HU" sz="1600" smtClean="0">
                <a:cs typeface="Arial" panose="020B0604020202020204" pitchFamily="34" charset="0"/>
              </a:rPr>
              <a:t>ő</a:t>
            </a:r>
            <a:r>
              <a:rPr lang="hu-HU" altLang="hu-HU" sz="1800" smtClean="0">
                <a:cs typeface="Arial" panose="020B0604020202020204" pitchFamily="34" charset="0"/>
              </a:rPr>
              <a:t>k, óvón</a:t>
            </a:r>
            <a:r>
              <a:rPr lang="hu-HU" altLang="hu-HU" sz="1600" smtClean="0">
                <a:cs typeface="Arial" panose="020B0604020202020204" pitchFamily="34" charset="0"/>
              </a:rPr>
              <a:t>ő</a:t>
            </a:r>
            <a:r>
              <a:rPr lang="hu-HU" altLang="hu-HU" sz="1800" smtClean="0">
                <a:cs typeface="Arial" panose="020B0604020202020204" pitchFamily="34" charset="0"/>
              </a:rPr>
              <a:t>k, tanárok, szakmunkások.</a:t>
            </a:r>
          </a:p>
          <a:p>
            <a:pPr eaLnBrk="1" hangingPunct="1">
              <a:lnSpc>
                <a:spcPct val="90000"/>
              </a:lnSpc>
            </a:pPr>
            <a:endParaRPr lang="hu-HU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dirty="0" smtClean="0"/>
              <a:t>Az iskolás korosztályt megcélzó könyvtári programok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468313" y="1700213"/>
            <a:ext cx="8229600" cy="48148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sz="2800" smtClean="0"/>
              <a:t>Előadás, beszélgetés 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000" smtClean="0"/>
              <a:t>Helytörténeti óra Veca nénivel </a:t>
            </a:r>
            <a:r>
              <a:rPr lang="hu-HU" altLang="hu-HU" sz="2000" i="1" smtClean="0"/>
              <a:t>(Klubkönyvtár, Városföld)</a:t>
            </a:r>
            <a:br>
              <a:rPr lang="hu-HU" altLang="hu-HU" sz="2000" i="1" smtClean="0"/>
            </a:br>
            <a:r>
              <a:rPr lang="hu-HU" altLang="hu-HU" sz="1600" i="1" smtClean="0"/>
              <a:t>Élő emlékezet</a:t>
            </a:r>
            <a:r>
              <a:rPr lang="hu-HU" altLang="hu-HU" sz="1600" smtClean="0"/>
              <a:t> - Városföldről mesél Veca néni. Régi emlékekről, múltunk értékeiről.</a:t>
            </a:r>
            <a:br>
              <a:rPr lang="hu-HU" altLang="hu-HU" sz="1600" smtClean="0"/>
            </a:br>
            <a:endParaRPr lang="hu-HU" altLang="hu-HU" sz="1600" smtClean="0"/>
          </a:p>
          <a:p>
            <a:pPr eaLnBrk="1" hangingPunct="1">
              <a:lnSpc>
                <a:spcPct val="80000"/>
              </a:lnSpc>
            </a:pPr>
            <a:r>
              <a:rPr lang="hu-HU" altLang="hu-HU" sz="2800" smtClean="0"/>
              <a:t>Könyvtárhasználati óra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000" smtClean="0"/>
              <a:t>Keresési technikák a weben és a könyvtárban </a:t>
            </a:r>
            <a:r>
              <a:rPr lang="hu-HU" altLang="hu-HU" sz="2000" i="1" smtClean="0"/>
              <a:t>(Takáts Gyula Megyei és Városi Könyvtár, Kaposvár)</a:t>
            </a:r>
            <a:br>
              <a:rPr lang="hu-HU" altLang="hu-HU" sz="2000" i="1" smtClean="0"/>
            </a:br>
            <a:r>
              <a:rPr lang="hu-HU" altLang="hu-HU" sz="1600" smtClean="0"/>
              <a:t>Előadás középiskolás diákoknak a témában.</a:t>
            </a:r>
            <a:br>
              <a:rPr lang="hu-HU" altLang="hu-HU" sz="1600" smtClean="0"/>
            </a:br>
            <a:endParaRPr lang="hu-HU" altLang="hu-HU" sz="1600" smtClean="0"/>
          </a:p>
          <a:p>
            <a:pPr lvl="1" eaLnBrk="1" hangingPunct="1">
              <a:lnSpc>
                <a:spcPct val="80000"/>
              </a:lnSpc>
            </a:pPr>
            <a:r>
              <a:rPr lang="hu-HU" altLang="hu-HU" sz="2000" smtClean="0"/>
              <a:t>Mire jók a könyvek? </a:t>
            </a:r>
            <a:r>
              <a:rPr lang="hu-HU" altLang="hu-HU" sz="2000" i="1" smtClean="0"/>
              <a:t>(Községi Könyvtár, Ecséd) </a:t>
            </a:r>
            <a:br>
              <a:rPr lang="hu-HU" altLang="hu-HU" sz="2000" i="1" smtClean="0"/>
            </a:br>
            <a:r>
              <a:rPr lang="hu-HU" altLang="hu-HU" sz="1600" smtClean="0"/>
              <a:t>Könyvtárhasználati ismeretek: anyaggyűjtés és irodalomjegyzék készítése.</a:t>
            </a:r>
          </a:p>
          <a:p>
            <a:pPr eaLnBrk="1" hangingPunct="1">
              <a:lnSpc>
                <a:spcPct val="80000"/>
              </a:lnSpc>
            </a:pPr>
            <a:endParaRPr lang="hu-HU" altLang="hu-HU" sz="2800" smtClean="0"/>
          </a:p>
          <a:p>
            <a:pPr eaLnBrk="1" hangingPunct="1">
              <a:lnSpc>
                <a:spcPct val="80000"/>
              </a:lnSpc>
            </a:pPr>
            <a:r>
              <a:rPr lang="hu-HU" altLang="hu-HU" sz="2800" smtClean="0"/>
              <a:t>Oktatás internethasználatról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1800" i="1" smtClean="0"/>
              <a:t>„Biztonságos internet”</a:t>
            </a:r>
            <a:br>
              <a:rPr lang="hu-HU" altLang="hu-HU" sz="1800" i="1" smtClean="0"/>
            </a:br>
            <a:endParaRPr lang="hu-HU" altLang="hu-HU" sz="1800" i="1" smtClean="0"/>
          </a:p>
          <a:p>
            <a:pPr eaLnBrk="1" hangingPunct="1">
              <a:lnSpc>
                <a:spcPct val="80000"/>
              </a:lnSpc>
            </a:pPr>
            <a:r>
              <a:rPr lang="hu-HU" altLang="hu-HU" sz="2800" smtClean="0"/>
              <a:t>Könyvtári táborok: kézműves, olvasó</a:t>
            </a:r>
          </a:p>
          <a:p>
            <a:pPr eaLnBrk="1" hangingPunct="1">
              <a:lnSpc>
                <a:spcPct val="80000"/>
              </a:lnSpc>
            </a:pPr>
            <a:endParaRPr lang="hu-HU" altLang="hu-HU" sz="4000" smtClean="0">
              <a:latin typeface="Arial" panose="020B0604020202020204" pitchFamily="34" charset="0"/>
            </a:endParaRPr>
          </a:p>
        </p:txBody>
      </p:sp>
      <p:pic>
        <p:nvPicPr>
          <p:cNvPr id="26628" name="Picture 4" descr="Ecsé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101" y="4724400"/>
            <a:ext cx="2592387" cy="1946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1438"/>
          </a:xfrm>
        </p:spPr>
        <p:txBody>
          <a:bodyPr/>
          <a:lstStyle/>
          <a:p>
            <a:pPr eaLnBrk="1" hangingPunct="1"/>
            <a:r>
              <a:rPr lang="hu-HU" altLang="hu-HU" smtClean="0"/>
              <a:t>Olvass Macinak!</a:t>
            </a:r>
            <a:br>
              <a:rPr lang="hu-HU" altLang="hu-HU" smtClean="0"/>
            </a:br>
            <a:r>
              <a:rPr lang="hu-HU" altLang="hu-HU" sz="2000" smtClean="0">
                <a:solidFill>
                  <a:srgbClr val="9D1B43"/>
                </a:solidFill>
              </a:rPr>
              <a:t>(Bródy Sándor Könyvtár, Zenei és Idegen Nyelvi Gyűjtemény, Eger)</a:t>
            </a:r>
          </a:p>
        </p:txBody>
      </p:sp>
      <p:pic>
        <p:nvPicPr>
          <p:cNvPr id="7" name="Tartalom helye 6" descr="001_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5760640" cy="3859628"/>
          </a:xfrm>
          <a:effectLst>
            <a:softEdge rad="112500"/>
          </a:effectLst>
        </p:spPr>
      </p:pic>
      <p:pic>
        <p:nvPicPr>
          <p:cNvPr id="8" name="Kép 7" descr="021_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645024"/>
            <a:ext cx="4389120" cy="2940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1042988" y="3357563"/>
            <a:ext cx="7164387" cy="3500437"/>
          </a:xfrm>
          <a:prstGeom prst="rect">
            <a:avLst/>
          </a:prstGeom>
          <a:blipFill dpi="0" rotWithShape="1">
            <a:blip r:embed="rId2" cstate="print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07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Tartalom</a:t>
            </a:r>
          </a:p>
        </p:txBody>
      </p:sp>
      <p:sp>
        <p:nvSpPr>
          <p:cNvPr id="3076" name="Tartalom helye 4"/>
          <p:cNvSpPr>
            <a:spLocks noGrp="1"/>
          </p:cNvSpPr>
          <p:nvPr>
            <p:ph idx="1"/>
          </p:nvPr>
        </p:nvSpPr>
        <p:spPr>
          <a:xfrm>
            <a:off x="611188" y="1600200"/>
            <a:ext cx="7848600" cy="5257800"/>
          </a:xfrm>
        </p:spPr>
        <p:txBody>
          <a:bodyPr/>
          <a:lstStyle/>
          <a:p>
            <a:pPr eaLnBrk="1" hangingPunct="1"/>
            <a:r>
              <a:rPr lang="hu-HU" altLang="hu-HU" smtClean="0"/>
              <a:t>A könyvtári programok céljai, típusai, elvárt kimenetelei és a rendezvényszervezés folyamata</a:t>
            </a:r>
            <a:br>
              <a:rPr lang="hu-HU" altLang="hu-HU" smtClean="0"/>
            </a:br>
            <a:endParaRPr lang="hu-HU" altLang="hu-HU" smtClean="0"/>
          </a:p>
          <a:p>
            <a:pPr eaLnBrk="1" hangingPunct="1"/>
            <a:r>
              <a:rPr lang="hu-HU" altLang="hu-HU" smtClean="0"/>
              <a:t>Jó gyakorlatok hazai könyvtárakból</a:t>
            </a:r>
            <a:br>
              <a:rPr lang="hu-HU" altLang="hu-HU" smtClean="0"/>
            </a:br>
            <a:endParaRPr lang="hu-HU" altLang="hu-HU" smtClean="0"/>
          </a:p>
          <a:p>
            <a:pPr eaLnBrk="1" hangingPunct="1"/>
            <a:r>
              <a:rPr lang="hu-HU" altLang="hu-HU" smtClean="0"/>
              <a:t>Hasznos weboldalak, helyek, módok az ötletmerítéshez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Nagy Könyves Beavatás</a:t>
            </a:r>
            <a:br>
              <a:rPr lang="hu-HU" altLang="hu-HU" smtClean="0"/>
            </a:br>
            <a:r>
              <a:rPr lang="hu-HU" altLang="hu-HU" sz="2200" smtClean="0">
                <a:solidFill>
                  <a:srgbClr val="9D1B43"/>
                </a:solidFill>
              </a:rPr>
              <a:t>(Bródy Sándor Könyvtár, Eger)</a:t>
            </a:r>
          </a:p>
        </p:txBody>
      </p:sp>
      <p:pic>
        <p:nvPicPr>
          <p:cNvPr id="7" name="Tartalom helye 6" descr="nagykonyvesbeavat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7992888" cy="2180435"/>
          </a:xfrm>
          <a:effectLst>
            <a:softEdge rad="112500"/>
          </a:effectLst>
        </p:spPr>
      </p:pic>
      <p:pic>
        <p:nvPicPr>
          <p:cNvPr id="8" name="Kép 7" descr="10418931_896384987098191_68652789382697224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3881670"/>
            <a:ext cx="4464496" cy="2976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042988" y="3357563"/>
            <a:ext cx="7164387" cy="3500437"/>
          </a:xfrm>
          <a:prstGeom prst="rect">
            <a:avLst/>
          </a:prstGeom>
          <a:blipFill dpi="0" rotWithShape="1">
            <a:blip r:embed="rId2" cstate="print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felnőtt korosztályt megcélzó könyvtári programok</a:t>
            </a:r>
            <a:endParaRPr lang="hu-HU" dirty="0"/>
          </a:p>
        </p:txBody>
      </p:sp>
      <p:sp>
        <p:nvSpPr>
          <p:cNvPr id="22532" name="Tartalom helye 2"/>
          <p:cNvSpPr>
            <a:spLocks noGrp="1"/>
          </p:cNvSpPr>
          <p:nvPr>
            <p:ph idx="1"/>
          </p:nvPr>
        </p:nvSpPr>
        <p:spPr>
          <a:xfrm>
            <a:off x="179388" y="1844675"/>
            <a:ext cx="8713787" cy="4824413"/>
          </a:xfrm>
        </p:spPr>
        <p:txBody>
          <a:bodyPr/>
          <a:lstStyle/>
          <a:p>
            <a:pPr eaLnBrk="1" hangingPunct="1"/>
            <a:r>
              <a:rPr lang="hu-HU" altLang="hu-HU" sz="2800" smtClean="0">
                <a:cs typeface="Arial" panose="020B0604020202020204" pitchFamily="34" charset="0"/>
              </a:rPr>
              <a:t>Álláskeresési tanácsadás </a:t>
            </a:r>
          </a:p>
          <a:p>
            <a:pPr eaLnBrk="1" hangingPunct="1"/>
            <a:r>
              <a:rPr lang="hu-HU" altLang="hu-HU" sz="2800" smtClean="0">
                <a:cs typeface="Arial" panose="020B0604020202020204" pitchFamily="34" charset="0"/>
              </a:rPr>
              <a:t>Önéletrajzíró tréning</a:t>
            </a:r>
          </a:p>
          <a:p>
            <a:pPr eaLnBrk="1" hangingPunct="1"/>
            <a:r>
              <a:rPr lang="hu-HU" altLang="hu-HU" sz="2800" smtClean="0">
                <a:cs typeface="Arial" panose="020B0604020202020204" pitchFamily="34" charset="0"/>
              </a:rPr>
              <a:t>Könyvtári túrák</a:t>
            </a:r>
            <a:br>
              <a:rPr lang="hu-HU" altLang="hu-HU" sz="2800" smtClean="0">
                <a:cs typeface="Arial" panose="020B0604020202020204" pitchFamily="34" charset="0"/>
              </a:rPr>
            </a:br>
            <a:r>
              <a:rPr lang="hu-HU" altLang="hu-HU" sz="1600" smtClean="0">
                <a:cs typeface="Arial" panose="020B0604020202020204" pitchFamily="34" charset="0"/>
              </a:rPr>
              <a:t>Séta a könyvtári terekben; a könyvtár rendje, működése mindennapi élete; a könyv útjának bejárása; különleges raktári dokumentumok tanulmányozása.</a:t>
            </a:r>
            <a:endParaRPr lang="hu-HU" altLang="hu-HU" sz="1400" smtClean="0">
              <a:cs typeface="Arial" panose="020B0604020202020204" pitchFamily="34" charset="0"/>
            </a:endParaRPr>
          </a:p>
          <a:p>
            <a:pPr eaLnBrk="1" hangingPunct="1"/>
            <a:r>
              <a:rPr lang="hu-HU" altLang="hu-HU" sz="2800" smtClean="0">
                <a:cs typeface="Arial" panose="020B0604020202020204" pitchFamily="34" charset="0"/>
              </a:rPr>
              <a:t>Számítógép- és internethasználati tanfolyam</a:t>
            </a:r>
          </a:p>
          <a:p>
            <a:pPr eaLnBrk="1" hangingPunct="1"/>
            <a:r>
              <a:rPr lang="hu-HU" altLang="hu-HU" sz="2800" smtClean="0">
                <a:cs typeface="Arial" panose="020B0604020202020204" pitchFamily="34" charset="0"/>
              </a:rPr>
              <a:t>El</a:t>
            </a:r>
            <a:r>
              <a:rPr lang="hu-HU" altLang="hu-HU" sz="2400" smtClean="0">
                <a:cs typeface="Arial" panose="020B0604020202020204" pitchFamily="34" charset="0"/>
              </a:rPr>
              <a:t>ő</a:t>
            </a:r>
            <a:r>
              <a:rPr lang="hu-HU" altLang="hu-HU" sz="2800" smtClean="0">
                <a:cs typeface="Arial" panose="020B0604020202020204" pitchFamily="34" charset="0"/>
              </a:rPr>
              <a:t>adás, beszélgetés, könyvbemutató</a:t>
            </a:r>
          </a:p>
          <a:p>
            <a:pPr lvl="1" eaLnBrk="1" hangingPunct="1"/>
            <a:r>
              <a:rPr lang="hu-HU" altLang="hu-HU" sz="2000" smtClean="0">
                <a:cs typeface="Arial" panose="020B0604020202020204" pitchFamily="34" charset="0"/>
              </a:rPr>
              <a:t>Együtt az egészségünkért!</a:t>
            </a:r>
            <a:r>
              <a:rPr lang="hu-HU" altLang="hu-HU" sz="2000" i="1" smtClean="0">
                <a:cs typeface="Arial" panose="020B0604020202020204" pitchFamily="34" charset="0"/>
              </a:rPr>
              <a:t> (Községi és Általános Iskolai Könyvtár, Kompolt)</a:t>
            </a:r>
            <a:br>
              <a:rPr lang="hu-HU" altLang="hu-HU" sz="2000" i="1" smtClean="0">
                <a:cs typeface="Arial" panose="020B0604020202020204" pitchFamily="34" charset="0"/>
              </a:rPr>
            </a:br>
            <a:r>
              <a:rPr lang="hu-HU" altLang="hu-HU" sz="1600" smtClean="0">
                <a:cs typeface="Arial" panose="020B0604020202020204" pitchFamily="34" charset="0"/>
              </a:rPr>
              <a:t>Egészségmeg</a:t>
            </a:r>
            <a:r>
              <a:rPr lang="hu-HU" altLang="hu-HU" sz="1400" smtClean="0">
                <a:cs typeface="Arial" panose="020B0604020202020204" pitchFamily="34" charset="0"/>
              </a:rPr>
              <a:t>ő</a:t>
            </a:r>
            <a:r>
              <a:rPr lang="hu-HU" altLang="hu-HU" sz="1600" smtClean="0">
                <a:cs typeface="Arial" panose="020B0604020202020204" pitchFamily="34" charset="0"/>
              </a:rPr>
              <a:t>rz</a:t>
            </a:r>
            <a:r>
              <a:rPr lang="hu-HU" altLang="hu-HU" sz="1400" smtClean="0">
                <a:cs typeface="Arial" panose="020B0604020202020204" pitchFamily="34" charset="0"/>
              </a:rPr>
              <a:t>ő</a:t>
            </a:r>
            <a:r>
              <a:rPr lang="hu-HU" altLang="hu-HU" sz="1600" smtClean="0">
                <a:cs typeface="Arial" panose="020B0604020202020204" pitchFamily="34" charset="0"/>
              </a:rPr>
              <a:t> könyvtári előadás.</a:t>
            </a:r>
            <a:endParaRPr lang="hu-HU" altLang="hu-HU" sz="2000" i="1" smtClean="0">
              <a:cs typeface="Arial" panose="020B0604020202020204" pitchFamily="34" charset="0"/>
            </a:endParaRPr>
          </a:p>
          <a:p>
            <a:pPr lvl="1" eaLnBrk="1" hangingPunct="1"/>
            <a:r>
              <a:rPr lang="hu-HU" altLang="hu-HU" sz="2000" smtClean="0">
                <a:cs typeface="Arial" panose="020B0604020202020204" pitchFamily="34" charset="0"/>
              </a:rPr>
              <a:t>F</a:t>
            </a:r>
            <a:r>
              <a:rPr lang="hu-HU" altLang="hu-HU" sz="1800" smtClean="0">
                <a:cs typeface="Arial" panose="020B0604020202020204" pitchFamily="34" charset="0"/>
              </a:rPr>
              <a:t>ő</a:t>
            </a:r>
            <a:r>
              <a:rPr lang="hu-HU" altLang="hu-HU" sz="2000" smtClean="0">
                <a:cs typeface="Arial" panose="020B0604020202020204" pitchFamily="34" charset="0"/>
              </a:rPr>
              <a:t>zzünk, éljünk egészségesen! </a:t>
            </a:r>
            <a:r>
              <a:rPr lang="hu-HU" altLang="hu-HU" sz="2000" i="1" smtClean="0">
                <a:cs typeface="Arial" panose="020B0604020202020204" pitchFamily="34" charset="0"/>
              </a:rPr>
              <a:t>(Vörösmarty Mihály Városi Könyvtár és Közm</a:t>
            </a:r>
            <a:r>
              <a:rPr lang="hu-HU" altLang="hu-HU" sz="1800" i="1" smtClean="0">
                <a:cs typeface="Arial" panose="020B0604020202020204" pitchFamily="34" charset="0"/>
              </a:rPr>
              <a:t>ű</a:t>
            </a:r>
            <a:r>
              <a:rPr lang="hu-HU" altLang="hu-HU" sz="2000" i="1" smtClean="0">
                <a:cs typeface="Arial" panose="020B0604020202020204" pitchFamily="34" charset="0"/>
              </a:rPr>
              <a:t>vel</a:t>
            </a:r>
            <a:r>
              <a:rPr lang="hu-HU" altLang="hu-HU" sz="1800" i="1" smtClean="0">
                <a:cs typeface="Arial" panose="020B0604020202020204" pitchFamily="34" charset="0"/>
              </a:rPr>
              <a:t>ő</a:t>
            </a:r>
            <a:r>
              <a:rPr lang="hu-HU" altLang="hu-HU" sz="2000" i="1" smtClean="0">
                <a:cs typeface="Arial" panose="020B0604020202020204" pitchFamily="34" charset="0"/>
              </a:rPr>
              <a:t>dési Intézmény, Bácsalmás)</a:t>
            </a:r>
            <a:br>
              <a:rPr lang="hu-HU" altLang="hu-HU" sz="2000" i="1" smtClean="0">
                <a:cs typeface="Arial" panose="020B0604020202020204" pitchFamily="34" charset="0"/>
              </a:rPr>
            </a:br>
            <a:r>
              <a:rPr lang="hu-HU" altLang="hu-HU" sz="1600" smtClean="0">
                <a:cs typeface="Arial" panose="020B0604020202020204" pitchFamily="34" charset="0"/>
              </a:rPr>
              <a:t>Egész héten, könyvbemutató és webböngész</a:t>
            </a:r>
            <a:r>
              <a:rPr lang="hu-HU" altLang="hu-HU" sz="1400" smtClean="0">
                <a:cs typeface="Arial" panose="020B0604020202020204" pitchFamily="34" charset="0"/>
              </a:rPr>
              <a:t>ő</a:t>
            </a:r>
            <a:r>
              <a:rPr lang="hu-HU" altLang="hu-HU" sz="1600" smtClean="0">
                <a:cs typeface="Arial" panose="020B0604020202020204" pitchFamily="34" charset="0"/>
              </a:rPr>
              <a:t> a könyvtár "fitt könyveiből" és a témához kapcsolódó weboldalakról. </a:t>
            </a:r>
            <a:endParaRPr lang="hu-HU" altLang="hu-HU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1913"/>
          </a:xfrm>
        </p:spPr>
        <p:txBody>
          <a:bodyPr/>
          <a:lstStyle/>
          <a:p>
            <a:pPr eaLnBrk="1" hangingPunct="1"/>
            <a:r>
              <a:rPr lang="hu-HU" altLang="hu-HU" smtClean="0"/>
              <a:t>Könyvtári szabadulószoba</a:t>
            </a:r>
            <a:br>
              <a:rPr lang="hu-HU" altLang="hu-HU" smtClean="0"/>
            </a:br>
            <a:r>
              <a:rPr lang="hu-HU" altLang="hu-HU" sz="1800" smtClean="0">
                <a:solidFill>
                  <a:srgbClr val="9D1B43"/>
                </a:solidFill>
              </a:rPr>
              <a:t>(FSZEK Rákoskeresztúri Könyvtár, Budapest)</a:t>
            </a:r>
            <a:endParaRPr lang="hu-HU" altLang="hu-HU" smtClean="0">
              <a:solidFill>
                <a:srgbClr val="9D1B43"/>
              </a:solidFill>
            </a:endParaRPr>
          </a:p>
        </p:txBody>
      </p:sp>
      <p:pic>
        <p:nvPicPr>
          <p:cNvPr id="23555" name="Tartalom helye 6" descr="2_ok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288" y="1268413"/>
            <a:ext cx="4752975" cy="2662237"/>
          </a:xfrm>
        </p:spPr>
      </p:pic>
      <p:pic>
        <p:nvPicPr>
          <p:cNvPr id="23556" name="Kép 7" descr="1_o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3" y="1268413"/>
            <a:ext cx="3113087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Kép 8" descr="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933825"/>
            <a:ext cx="4752975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Az idősebb korosztályt megcélzó könyvtári programok</a:t>
            </a:r>
            <a:endParaRPr lang="hu-HU" dirty="0"/>
          </a:p>
        </p:txBody>
      </p:sp>
      <p:sp>
        <p:nvSpPr>
          <p:cNvPr id="24579" name="Tartalom helye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hu-HU" altLang="hu-HU" smtClean="0"/>
              <a:t>Olvasóklub</a:t>
            </a:r>
          </a:p>
          <a:p>
            <a:pPr eaLnBrk="1" hangingPunct="1">
              <a:lnSpc>
                <a:spcPct val="110000"/>
              </a:lnSpc>
            </a:pPr>
            <a:r>
              <a:rPr lang="hu-HU" altLang="hu-HU" smtClean="0"/>
              <a:t>Biblioterápiás foglalkozás</a:t>
            </a:r>
          </a:p>
          <a:p>
            <a:pPr eaLnBrk="1" hangingPunct="1">
              <a:lnSpc>
                <a:spcPct val="110000"/>
              </a:lnSpc>
            </a:pPr>
            <a:r>
              <a:rPr lang="hu-HU" altLang="hu-HU" smtClean="0"/>
              <a:t>Internethasználati továbbképzés</a:t>
            </a:r>
          </a:p>
          <a:p>
            <a:pPr lvl="1" eaLnBrk="1" hangingPunct="1">
              <a:lnSpc>
                <a:spcPct val="110000"/>
              </a:lnSpc>
            </a:pPr>
            <a:r>
              <a:rPr lang="hu-HU" altLang="hu-HU" sz="2000" smtClean="0"/>
              <a:t>„Netten a neten”</a:t>
            </a:r>
            <a:r>
              <a:rPr lang="hu-HU" altLang="hu-HU" sz="2000" i="1" smtClean="0"/>
              <a:t> (Csuka Zoltán Városi Könyvtár, Érd)</a:t>
            </a:r>
            <a:r>
              <a:rPr lang="hu-HU" altLang="hu-HU" sz="1800" i="1" smtClean="0"/>
              <a:t/>
            </a:r>
            <a:br>
              <a:rPr lang="hu-HU" altLang="hu-HU" sz="1800" i="1" smtClean="0"/>
            </a:br>
            <a:r>
              <a:rPr lang="hu-HU" altLang="hu-HU" sz="1600" smtClean="0"/>
              <a:t>Oktatás az internet használatáról.</a:t>
            </a:r>
          </a:p>
          <a:p>
            <a:pPr lvl="1" eaLnBrk="1" hangingPunct="1">
              <a:lnSpc>
                <a:spcPct val="110000"/>
              </a:lnSpc>
            </a:pPr>
            <a:r>
              <a:rPr lang="hu-HU" altLang="hu-HU" sz="2000" smtClean="0"/>
              <a:t>Okoskönyvtár </a:t>
            </a:r>
            <a:r>
              <a:rPr lang="hu-HU" altLang="hu-HU" sz="2000" i="1" smtClean="0"/>
              <a:t>(Pomázi Művelődési Ház és Könyvtár, Pomáz)</a:t>
            </a:r>
            <a:r>
              <a:rPr lang="hu-HU" altLang="hu-HU" sz="2000" smtClean="0"/>
              <a:t/>
            </a:r>
            <a:br>
              <a:rPr lang="hu-HU" altLang="hu-HU" sz="2000" smtClean="0"/>
            </a:br>
            <a:r>
              <a:rPr lang="hu-HU" altLang="hu-HU" sz="1600" smtClean="0"/>
              <a:t>Az internethasználat veszélyiről nyugdíjasoknak. A közösségi oldalak bemutatása és a levelezési rendszerek megismertetése. </a:t>
            </a:r>
          </a:p>
          <a:p>
            <a:pPr lvl="1" eaLnBrk="1" hangingPunct="1">
              <a:lnSpc>
                <a:spcPct val="150000"/>
              </a:lnSpc>
            </a:pPr>
            <a:endParaRPr lang="hu-HU" altLang="hu-HU" sz="1600" smtClean="0"/>
          </a:p>
          <a:p>
            <a:pPr eaLnBrk="1" hangingPunct="1"/>
            <a:endParaRPr lang="hu-HU" altLang="hu-HU" smtClean="0"/>
          </a:p>
        </p:txBody>
      </p:sp>
      <p:pic>
        <p:nvPicPr>
          <p:cNvPr id="29700" name="Kép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4869160"/>
            <a:ext cx="2665412" cy="1998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Picture 7" descr="Pomá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869160"/>
            <a:ext cx="2735263" cy="2052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4000" smtClean="0"/>
              <a:t>Hasznos honlapok az ötletmerítéshez</a:t>
            </a:r>
          </a:p>
        </p:txBody>
      </p:sp>
      <p:pic>
        <p:nvPicPr>
          <p:cNvPr id="25603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32038"/>
            <a:ext cx="6800850" cy="4525962"/>
          </a:xfrm>
        </p:spPr>
      </p:pic>
      <p:sp>
        <p:nvSpPr>
          <p:cNvPr id="25604" name="Szövegdoboz 4"/>
          <p:cNvSpPr txBox="1">
            <a:spLocks noChangeArrowheads="1"/>
          </p:cNvSpPr>
          <p:nvPr/>
        </p:nvSpPr>
        <p:spPr bwMode="auto">
          <a:xfrm>
            <a:off x="1979613" y="1773238"/>
            <a:ext cx="5064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/>
              <a:t>Könyvtári programokat összegy</a:t>
            </a:r>
            <a:r>
              <a:rPr lang="hu-HU" altLang="hu-HU" sz="1800"/>
              <a:t>ű</a:t>
            </a:r>
            <a:r>
              <a:rPr lang="hu-HU" altLang="hu-HU" sz="2000"/>
              <a:t>jt</a:t>
            </a:r>
            <a:r>
              <a:rPr lang="hu-HU" altLang="hu-HU" sz="1800"/>
              <a:t>ő</a:t>
            </a:r>
            <a:r>
              <a:rPr lang="hu-HU" altLang="hu-HU" sz="2000"/>
              <a:t> weboldalak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1"/>
          <p:cNvSpPr>
            <a:spLocks noGrp="1"/>
          </p:cNvSpPr>
          <p:nvPr>
            <p:ph type="title"/>
          </p:nvPr>
        </p:nvSpPr>
        <p:spPr>
          <a:xfrm>
            <a:off x="1692275" y="254000"/>
            <a:ext cx="7200900" cy="14398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400" dirty="0" smtClean="0"/>
              <a:t>A Könyvtári Intézet szolgáltatása:</a:t>
            </a:r>
            <a:br>
              <a:rPr lang="hu-HU" sz="2400" dirty="0" smtClean="0"/>
            </a:br>
            <a:r>
              <a:rPr lang="hu-HU" sz="2800" dirty="0" smtClean="0"/>
              <a:t> </a:t>
            </a:r>
            <a:br>
              <a:rPr lang="hu-HU" sz="2800" dirty="0" smtClean="0"/>
            </a:br>
            <a:r>
              <a:rPr lang="hu-HU" sz="2800" dirty="0" smtClean="0"/>
              <a:t>Események az ország könyvtáraiban: program-előrejelző szolgáltatás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950913" y="6100763"/>
            <a:ext cx="72898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  <a:hlinkClick r:id="rId2"/>
              </a:rPr>
              <a:t>http://ki.oszk.hu/konyvtar/e-konyvtar/esemenyek-az-orszag-konyvtaraiban</a:t>
            </a:r>
            <a:endParaRPr lang="hu-HU" dirty="0">
              <a:latin typeface="+mn-lt"/>
              <a:cs typeface="+mn-cs"/>
            </a:endParaRPr>
          </a:p>
        </p:txBody>
      </p:sp>
      <p:pic>
        <p:nvPicPr>
          <p:cNvPr id="26628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88913"/>
            <a:ext cx="13684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Tartalom helye 3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838" y="1916113"/>
            <a:ext cx="4103687" cy="3832225"/>
          </a:xfrm>
        </p:spPr>
      </p:pic>
      <p:pic>
        <p:nvPicPr>
          <p:cNvPr id="26630" name="Tartalom helye 7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927225"/>
            <a:ext cx="4651375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8856662" cy="10652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Az „Országos könyvtári napok” honlapja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3117850" y="6165850"/>
            <a:ext cx="27019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  <a:hlinkClick r:id="rId2"/>
              </a:rPr>
              <a:t>http://osszefogas.kjmk.hu/</a:t>
            </a:r>
            <a:endParaRPr lang="hu-HU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7653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87825" y="1773238"/>
            <a:ext cx="4881563" cy="4060825"/>
          </a:xfrm>
        </p:spPr>
      </p:pic>
      <p:pic>
        <p:nvPicPr>
          <p:cNvPr id="4" name="Tartalom helye 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637437"/>
            <a:ext cx="39419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mtClean="0"/>
              <a:t>Az „Internet Fiesta” honlapja</a:t>
            </a:r>
          </a:p>
        </p:txBody>
      </p:sp>
      <p:sp>
        <p:nvSpPr>
          <p:cNvPr id="28675" name="Szövegdoboz 6"/>
          <p:cNvSpPr txBox="1">
            <a:spLocks noChangeArrowheads="1"/>
          </p:cNvSpPr>
          <p:nvPr/>
        </p:nvSpPr>
        <p:spPr bwMode="auto">
          <a:xfrm>
            <a:off x="3276600" y="6381750"/>
            <a:ext cx="215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hlinkClick r:id="rId2"/>
              </a:rPr>
              <a:t>http://fiesta.kjmk.hu</a:t>
            </a:r>
            <a:endParaRPr lang="hu-HU" altLang="hu-HU" sz="1800"/>
          </a:p>
        </p:txBody>
      </p:sp>
      <p:pic>
        <p:nvPicPr>
          <p:cNvPr id="28676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20775"/>
            <a:ext cx="5689600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mtClean="0"/>
              <a:t>A Könyvtári Intézet oldala</a:t>
            </a:r>
          </a:p>
        </p:txBody>
      </p:sp>
      <p:sp>
        <p:nvSpPr>
          <p:cNvPr id="29699" name="Szövegdoboz 4"/>
          <p:cNvSpPr txBox="1">
            <a:spLocks noChangeArrowheads="1"/>
          </p:cNvSpPr>
          <p:nvPr/>
        </p:nvSpPr>
        <p:spPr bwMode="auto">
          <a:xfrm>
            <a:off x="1763713" y="6448425"/>
            <a:ext cx="5541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>
                <a:hlinkClick r:id="rId2"/>
              </a:rPr>
              <a:t>http://ki.oszk.hu/category/let-lt-sek/dokumentumok/k-nyvt-ri-j-gyakorlat</a:t>
            </a:r>
            <a:endParaRPr lang="hu-HU" altLang="hu-HU" sz="1400"/>
          </a:p>
        </p:txBody>
      </p:sp>
      <p:pic>
        <p:nvPicPr>
          <p:cNvPr id="29700" name="Tartalom helye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17650"/>
            <a:ext cx="9144000" cy="4503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/>
            <a:r>
              <a:rPr lang="hu-HU" altLang="hu-HU" smtClean="0"/>
              <a:t>Programming Librarian</a:t>
            </a:r>
          </a:p>
        </p:txBody>
      </p:sp>
      <p:sp>
        <p:nvSpPr>
          <p:cNvPr id="30723" name="Szövegdoboz 4"/>
          <p:cNvSpPr txBox="1">
            <a:spLocks noChangeArrowheads="1"/>
          </p:cNvSpPr>
          <p:nvPr/>
        </p:nvSpPr>
        <p:spPr bwMode="auto">
          <a:xfrm>
            <a:off x="3276600" y="6550025"/>
            <a:ext cx="3090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>
                <a:hlinkClick r:id="rId2"/>
              </a:rPr>
              <a:t>http://www.programminglibrarian.org/</a:t>
            </a:r>
            <a:r>
              <a:rPr lang="hu-HU" altLang="hu-HU" sz="1400"/>
              <a:t> </a:t>
            </a:r>
          </a:p>
        </p:txBody>
      </p:sp>
      <p:pic>
        <p:nvPicPr>
          <p:cNvPr id="30724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995363"/>
            <a:ext cx="7373937" cy="5437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1042988" y="3357563"/>
            <a:ext cx="7164387" cy="3500437"/>
          </a:xfrm>
          <a:prstGeom prst="rect">
            <a:avLst/>
          </a:prstGeom>
          <a:blipFill dpi="0" rotWithShape="1">
            <a:blip r:embed="rId2" cstate="print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409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könyvtári programok céljai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Információszolgáltatás az intézményünkről, szolgáltatásainkról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Oktatás, készségfejlesztés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Tájékoztatás, ismeretterjesztés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Olvasásfejlesztés, olvasás- vagy irodalomnépszerűsítés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Szórakoztatás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Az olvasók lelki gondozása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Közösségfejlesztés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Ötletcsere a mindennapi problémák terén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Egyéb ötletmerítő helyek, módok</a:t>
            </a:r>
          </a:p>
        </p:txBody>
      </p:sp>
      <p:sp>
        <p:nvSpPr>
          <p:cNvPr id="3174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mtClean="0"/>
              <a:t>Szakmai kapcsolatokon keresztül</a:t>
            </a:r>
          </a:p>
          <a:p>
            <a:r>
              <a:rPr lang="hu-HU" altLang="hu-HU" smtClean="0"/>
              <a:t>Szakmai fórumokon, konferenciákon</a:t>
            </a:r>
          </a:p>
          <a:p>
            <a:r>
              <a:rPr lang="hu-HU" altLang="hu-HU" smtClean="0"/>
              <a:t>Könyvtári levelezőlistán: pl. Katalisten</a:t>
            </a:r>
          </a:p>
          <a:p>
            <a:r>
              <a:rPr lang="hu-HU" altLang="hu-HU" smtClean="0"/>
              <a:t>Más könyvtárak honlapjairól, rendezvényterveiből, beszámolóiból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6"/>
          <p:cNvSpPr>
            <a:spLocks noGrp="1"/>
          </p:cNvSpPr>
          <p:nvPr>
            <p:ph type="ctrTitle"/>
          </p:nvPr>
        </p:nvSpPr>
        <p:spPr>
          <a:xfrm>
            <a:off x="684213" y="1925638"/>
            <a:ext cx="7920037" cy="1685925"/>
          </a:xfrm>
        </p:spPr>
        <p:txBody>
          <a:bodyPr/>
          <a:lstStyle/>
          <a:p>
            <a:pPr eaLnBrk="1" hangingPunct="1"/>
            <a:r>
              <a:rPr lang="hu-HU" altLang="hu-HU" smtClean="0"/>
              <a:t>Köszönöm a megtisztelő figyelmet!</a:t>
            </a:r>
          </a:p>
        </p:txBody>
      </p:sp>
      <p:sp>
        <p:nvSpPr>
          <p:cNvPr id="6" name="Téglalap 5"/>
          <p:cNvSpPr/>
          <p:nvPr/>
        </p:nvSpPr>
        <p:spPr>
          <a:xfrm>
            <a:off x="971550" y="3444875"/>
            <a:ext cx="6985000" cy="3413125"/>
          </a:xfrm>
          <a:prstGeom prst="rect">
            <a:avLst/>
          </a:prstGeom>
          <a:blipFill dpi="0" rotWithShape="1">
            <a:blip r:embed="rId2" cstate="print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2772" name="Alcím 7"/>
          <p:cNvSpPr>
            <a:spLocks noGrp="1"/>
          </p:cNvSpPr>
          <p:nvPr>
            <p:ph type="subTitle" idx="1"/>
          </p:nvPr>
        </p:nvSpPr>
        <p:spPr>
          <a:xfrm>
            <a:off x="1476375" y="4868863"/>
            <a:ext cx="6400800" cy="1752600"/>
          </a:xfrm>
        </p:spPr>
        <p:txBody>
          <a:bodyPr/>
          <a:lstStyle/>
          <a:p>
            <a:pPr eaLnBrk="1" hangingPunct="1"/>
            <a:r>
              <a:rPr lang="hu-HU" altLang="hu-HU" b="1" smtClean="0">
                <a:solidFill>
                  <a:srgbClr val="9D1B43"/>
                </a:solidFill>
              </a:rPr>
              <a:t>Elérhetőség: </a:t>
            </a:r>
          </a:p>
          <a:p>
            <a:pPr eaLnBrk="1" hangingPunct="1"/>
            <a:r>
              <a:rPr lang="hu-HU" altLang="hu-HU" b="1" smtClean="0">
                <a:solidFill>
                  <a:srgbClr val="9D1B43"/>
                </a:solidFill>
              </a:rPr>
              <a:t>bognar.noemi@oszk.hu</a:t>
            </a:r>
          </a:p>
        </p:txBody>
      </p:sp>
      <p:pic>
        <p:nvPicPr>
          <p:cNvPr id="9" name="Picture 5" descr="Konyvtari_Intezet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476250"/>
            <a:ext cx="4067175" cy="868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1042988" y="3357563"/>
            <a:ext cx="7164387" cy="3500437"/>
          </a:xfrm>
          <a:prstGeom prst="rect">
            <a:avLst/>
          </a:prstGeom>
          <a:blipFill dpi="0" rotWithShape="1">
            <a:blip r:embed="rId2" cstate="print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A könyvtári rendezvények céljai</a:t>
            </a:r>
          </a:p>
        </p:txBody>
      </p:sp>
      <p:sp>
        <p:nvSpPr>
          <p:cNvPr id="5123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hu-HU" altLang="hu-HU" smtClean="0"/>
              <a:t>A könyvtári programok alapkövei</a:t>
            </a:r>
          </a:p>
        </p:txBody>
      </p:sp>
      <p:sp>
        <p:nvSpPr>
          <p:cNvPr id="5124" name="Tartalom helye 4"/>
          <p:cNvSpPr>
            <a:spLocks noGrp="1"/>
          </p:cNvSpPr>
          <p:nvPr>
            <p:ph idx="1"/>
          </p:nvPr>
        </p:nvSpPr>
        <p:spPr>
          <a:xfrm>
            <a:off x="457200" y="1196975"/>
            <a:ext cx="8507413" cy="4929188"/>
          </a:xfrm>
        </p:spPr>
        <p:txBody>
          <a:bodyPr/>
          <a:lstStyle/>
          <a:p>
            <a:pPr eaLnBrk="1" hangingPunct="1"/>
            <a:r>
              <a:rPr lang="hu-HU" altLang="hu-HU" smtClean="0"/>
              <a:t>A könyvtár állománya:</a:t>
            </a:r>
          </a:p>
          <a:p>
            <a:pPr lvl="1" eaLnBrk="1" hangingPunct="1"/>
            <a:r>
              <a:rPr lang="hu-HU" altLang="hu-HU" smtClean="0"/>
              <a:t>Ide tartoznak az elektronikus dokumentumok és az adatbázisok is</a:t>
            </a:r>
          </a:p>
          <a:p>
            <a:pPr lvl="1" eaLnBrk="1" hangingPunct="1"/>
            <a:r>
              <a:rPr lang="hu-HU" altLang="hu-HU" smtClean="0"/>
              <a:t>A helyismereti, helytörténeti dokumentumok különösen fontosak a helyi közösségépítéshez</a:t>
            </a:r>
          </a:p>
          <a:p>
            <a:pPr lvl="1" eaLnBrk="1" hangingPunct="1"/>
            <a:r>
              <a:rPr lang="hu-HU" altLang="hu-HU" smtClean="0"/>
              <a:t>A könyvtári rendszer dokumentumai itthon és külföldön (pl. könyvtárközi kölcsönzés)</a:t>
            </a:r>
            <a:br>
              <a:rPr lang="hu-HU" altLang="hu-HU" smtClean="0"/>
            </a:br>
            <a:endParaRPr lang="hu-HU" altLang="hu-HU" smtClean="0"/>
          </a:p>
          <a:p>
            <a:pPr eaLnBrk="1" hangingPunct="1"/>
            <a:r>
              <a:rPr lang="hu-HU" altLang="hu-HU" smtClean="0"/>
              <a:t>A könyvtáros:</a:t>
            </a:r>
          </a:p>
          <a:p>
            <a:pPr lvl="1" eaLnBrk="1" hangingPunct="1"/>
            <a:r>
              <a:rPr lang="hu-HU" altLang="hu-HU" smtClean="0"/>
              <a:t>Szakértelme</a:t>
            </a:r>
          </a:p>
          <a:p>
            <a:pPr lvl="1" eaLnBrk="1" hangingPunct="1"/>
            <a:r>
              <a:rPr lang="hu-HU" altLang="hu-HU" smtClean="0"/>
              <a:t>Személyisége</a:t>
            </a:r>
          </a:p>
          <a:p>
            <a:pPr eaLnBrk="1" hangingPunct="1"/>
            <a:endParaRPr lang="hu-HU" altLang="hu-HU" smtClean="0"/>
          </a:p>
        </p:txBody>
      </p:sp>
      <p:pic>
        <p:nvPicPr>
          <p:cNvPr id="4098" name="Picture 2" descr="http://greenelibrary.info/assets/sv-ask-a-librarian-520x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437112"/>
            <a:ext cx="3184803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409700"/>
            <a:ext cx="6335713" cy="5399088"/>
          </a:xfrm>
        </p:spPr>
      </p:pic>
      <p:sp>
        <p:nvSpPr>
          <p:cNvPr id="614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Rendezvénytípusok a könyvtárban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A könyvtári rendezvényszervezés folyamata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b="1" dirty="0" smtClean="0"/>
              <a:t>Kiindulópont: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Az igények, ötletek felmerülése: könyvtári, használói vagy fenntartói oldalról</a:t>
            </a:r>
          </a:p>
          <a:p>
            <a:pPr>
              <a:defRPr/>
            </a:pPr>
            <a:r>
              <a:rPr lang="hu-HU" dirty="0" smtClean="0"/>
              <a:t>Az eddig megrendezett programok tanulságai</a:t>
            </a:r>
          </a:p>
          <a:p>
            <a:pPr>
              <a:defRPr/>
            </a:pPr>
            <a:r>
              <a:rPr lang="hu-HU" dirty="0" smtClean="0"/>
              <a:t>Lehetőség: az eddigi hibák kiküszöbölése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könyvtári rendezvényszervezés folyamata</a:t>
            </a:r>
          </a:p>
        </p:txBody>
      </p:sp>
      <p:pic>
        <p:nvPicPr>
          <p:cNvPr id="8195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2413" y="2420938"/>
            <a:ext cx="9720263" cy="3084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rtalom helye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08636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9" name="Cím 1"/>
          <p:cNvSpPr>
            <a:spLocks noGrp="1"/>
          </p:cNvSpPr>
          <p:nvPr>
            <p:ph type="title"/>
          </p:nvPr>
        </p:nvSpPr>
        <p:spPr>
          <a:xfrm>
            <a:off x="3095625" y="6121400"/>
            <a:ext cx="6048375" cy="476250"/>
          </a:xfrm>
        </p:spPr>
        <p:txBody>
          <a:bodyPr/>
          <a:lstStyle/>
          <a:p>
            <a:pPr eaLnBrk="1" hangingPunct="1"/>
            <a:r>
              <a:rPr lang="hu-HU" altLang="hu-HU" sz="4000" smtClean="0"/>
              <a:t/>
            </a:r>
            <a:br>
              <a:rPr lang="hu-HU" altLang="hu-HU" sz="4000" smtClean="0"/>
            </a:br>
            <a:r>
              <a:rPr lang="hu-HU" altLang="hu-HU" sz="3200" smtClean="0"/>
              <a:t>A könyvtári rendezvények </a:t>
            </a:r>
            <a:br>
              <a:rPr lang="hu-HU" altLang="hu-HU" sz="3200" smtClean="0"/>
            </a:br>
            <a:r>
              <a:rPr lang="hu-HU" altLang="hu-HU" sz="3200" smtClean="0"/>
              <a:t>szervezésének  folyamata</a:t>
            </a:r>
            <a:r>
              <a:rPr lang="hu-HU" altLang="hu-HU" sz="4000" smtClean="0"/>
              <a:t/>
            </a:r>
            <a:br>
              <a:rPr lang="hu-HU" altLang="hu-HU" sz="4000" smtClean="0"/>
            </a:br>
            <a:endParaRPr lang="hu-HU" altLang="hu-HU" sz="400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2771775" y="479425"/>
            <a:ext cx="6315075" cy="35401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1600" b="1" smtClean="0">
                <a:solidFill>
                  <a:srgbClr val="000000"/>
                </a:solidFill>
              </a:rPr>
              <a:t>A helyiek megismerése és igényfelmérés: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A helyiek problémáiról, érdeklődési köréről, céljaikról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Mit hiányolnak az életükben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hu-HU" altLang="hu-HU" sz="160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hu-HU" altLang="hu-HU" sz="1600" i="1" smtClean="0">
                <a:solidFill>
                  <a:srgbClr val="000000"/>
                </a:solidFill>
              </a:rPr>
              <a:t>Igényfelmérési módok: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A lakosság egészének vagy csak egy részének megkérdezése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Folyamatos vagy egyszerre sok ember bevonásával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Személyesen vagy interneten keresztül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Kérdőíves módszer, interjú vagy megfigyelés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Korábbi tapasztalatok megismerése, helyi adatforrások (helyismeret, helytörténet) használata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hu-HU" altLang="hu-HU" sz="1600" b="1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hu-HU" altLang="hu-HU" sz="1600" b="1" smtClean="0">
                <a:solidFill>
                  <a:srgbClr val="000000"/>
                </a:solidFill>
              </a:rPr>
              <a:t>Az igényfelmérés mellett fontos az igényfelkeltés is!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hu-HU" altLang="hu-HU" sz="1600" smtClean="0">
              <a:solidFill>
                <a:srgbClr val="00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771775" y="1052513"/>
            <a:ext cx="6315075" cy="6064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1600" b="1" smtClean="0">
                <a:solidFill>
                  <a:srgbClr val="000000"/>
                </a:solidFill>
              </a:rPr>
              <a:t>Az esemény céljának meghatározása: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Elsődleges és másodlagos célok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771775" y="1627188"/>
            <a:ext cx="6315075" cy="28067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1600" b="1" smtClean="0">
                <a:solidFill>
                  <a:srgbClr val="000000"/>
                </a:solidFill>
              </a:rPr>
              <a:t>A célközönség meghatározása: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Lehet több célcsoport is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Általában a lakosság egy csoportja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Szegmentálás: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Nem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Életkor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Családi helyzet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Érdeklődési kör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Jövedelem/státusz/életkörülmény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Nemzetiség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Foglalkozás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771775" y="2160588"/>
            <a:ext cx="6315075" cy="8509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1600" b="1" smtClean="0">
                <a:solidFill>
                  <a:srgbClr val="000000"/>
                </a:solidFill>
              </a:rPr>
              <a:t>Az esemény típusának meghatározása: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Függ a program céljától és célközönségétől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Hagyományos vagy aktivizáló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771775" y="2676525"/>
            <a:ext cx="6315075" cy="8509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1600" b="1" smtClean="0">
                <a:solidFill>
                  <a:srgbClr val="000000"/>
                </a:solidFill>
              </a:rPr>
              <a:t>A pénzügyi helyzet felmérése, költségvetési terv készítése: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Előzetes terv készítése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Térítésmentes vagy önköltséges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2771775" y="3756025"/>
            <a:ext cx="6315075" cy="6064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1600" b="1" smtClean="0">
                <a:solidFill>
                  <a:srgbClr val="000000"/>
                </a:solidFill>
              </a:rPr>
              <a:t>A helyszín kiválasztása: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A legalkalmasabb hely a könyvtár!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2771775" y="4824413"/>
            <a:ext cx="6315075" cy="1584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1600" b="1" smtClean="0">
                <a:solidFill>
                  <a:srgbClr val="000000"/>
                </a:solidFill>
              </a:rPr>
              <a:t>Az időpont, időtartam meghatározása: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Évszak, hétköznap/hétvége, napszak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Más eseményekkel, ünnepekkel, hosszú hétvégékkel, iskolai szünetekkel való összehangolás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Nyitvatartási időben vagy időn kívül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Egy időpont vagy sorozat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2771775" y="5360988"/>
            <a:ext cx="6315075" cy="6064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1600" b="1" smtClean="0">
                <a:solidFill>
                  <a:srgbClr val="000000"/>
                </a:solidFill>
              </a:rPr>
              <a:t>Az esemény stílusának meghatározása: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Formális vagy informális jellegű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2771775" y="5918200"/>
            <a:ext cx="6315075" cy="8810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1600" b="1" smtClean="0">
                <a:solidFill>
                  <a:srgbClr val="000000"/>
                </a:solidFill>
              </a:rPr>
              <a:t>Az esemény reklámozásának megtervezése: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Módjának, felületének megtervezése</a:t>
            </a:r>
            <a:r>
              <a:rPr lang="hu-HU" altLang="hu-HU" smtClean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hu-HU" altLang="hu-HU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hu-HU" altLang="hu-H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rtalom helye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08636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Cím 1"/>
          <p:cNvSpPr>
            <a:spLocks noGrp="1"/>
          </p:cNvSpPr>
          <p:nvPr>
            <p:ph type="title"/>
          </p:nvPr>
        </p:nvSpPr>
        <p:spPr>
          <a:xfrm>
            <a:off x="3095625" y="6121400"/>
            <a:ext cx="6048375" cy="476250"/>
          </a:xfrm>
        </p:spPr>
        <p:txBody>
          <a:bodyPr/>
          <a:lstStyle/>
          <a:p>
            <a:pPr eaLnBrk="1" hangingPunct="1"/>
            <a:r>
              <a:rPr lang="hu-HU" altLang="hu-HU" sz="4000" smtClean="0"/>
              <a:t/>
            </a:r>
            <a:br>
              <a:rPr lang="hu-HU" altLang="hu-HU" sz="4000" smtClean="0"/>
            </a:br>
            <a:r>
              <a:rPr lang="hu-HU" altLang="hu-HU" sz="3200" smtClean="0"/>
              <a:t>A könyvtári rendezvények </a:t>
            </a:r>
            <a:br>
              <a:rPr lang="hu-HU" altLang="hu-HU" sz="3200" smtClean="0"/>
            </a:br>
            <a:r>
              <a:rPr lang="hu-HU" altLang="hu-HU" sz="3200" smtClean="0"/>
              <a:t>szervezésének  folyamata</a:t>
            </a:r>
            <a:r>
              <a:rPr lang="hu-HU" altLang="hu-HU" sz="4000" smtClean="0"/>
              <a:t/>
            </a:r>
            <a:br>
              <a:rPr lang="hu-HU" altLang="hu-HU" sz="4000" smtClean="0"/>
            </a:br>
            <a:endParaRPr lang="hu-HU" altLang="hu-HU" sz="400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4643438" y="519113"/>
            <a:ext cx="4443412" cy="158432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1600" b="1" smtClean="0">
                <a:solidFill>
                  <a:srgbClr val="000000"/>
                </a:solidFill>
              </a:rPr>
              <a:t>Az ütemterv, forgatókönyv elkészítése: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Kiterjedhet az egész szervezési folyamatra vagy csak a lebonyolításra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Feladatok, felelősök és határidők megszabása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Ellenőrzőlista készítése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643438" y="1073150"/>
            <a:ext cx="4443412" cy="60642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1600" b="1" smtClean="0">
                <a:solidFill>
                  <a:srgbClr val="000000"/>
                </a:solidFill>
              </a:rPr>
              <a:t>A pénzügyi helyzet tisztázása: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A végleges költségvetés elkészítése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643438" y="1604963"/>
            <a:ext cx="4443412" cy="8509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1600" b="1" smtClean="0">
                <a:solidFill>
                  <a:srgbClr val="000000"/>
                </a:solidFill>
              </a:rPr>
              <a:t>Az előadó, oktató körüli teendők: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Elérhetőség megszerzése, kapcsolatfelvétel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Szerződések előkészítése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643438" y="2708275"/>
            <a:ext cx="4443412" cy="133985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1600" b="1" smtClean="0">
                <a:solidFill>
                  <a:srgbClr val="000000"/>
                </a:solidFill>
              </a:rPr>
              <a:t>A helyszínnel kapcsolatos tennivalók: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Ha nem tudjuk a könyvtárban tartani: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Helyszínkeresés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Foglalás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A helyszín előkészítése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643438" y="4314825"/>
            <a:ext cx="4443412" cy="18288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1600" b="1" smtClean="0">
                <a:solidFill>
                  <a:srgbClr val="000000"/>
                </a:solidFill>
              </a:rPr>
              <a:t>A vendégekkel kapcsolatos teendők: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A meghívottak névsorának összeállítása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A regisztrációs felület kialakítása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A várható létszám felmérése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A speciális igénnyel rendelkező vendégek számának felmérése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Előzetes tudásmérés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649788" y="4829175"/>
            <a:ext cx="4430712" cy="158432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1600" b="1" smtClean="0">
                <a:solidFill>
                  <a:srgbClr val="000000"/>
                </a:solidFill>
              </a:rPr>
              <a:t>Az esemény reklámozásának kivitelezése: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Meghívók, plakátok, reklámanyagok készítése, kihelyezése, terjesztése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Személyes tájékoztatás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Felületek: offline és online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Meghívók kiküldése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4643438" y="5387975"/>
            <a:ext cx="4437062" cy="8509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1600" b="1" smtClean="0">
                <a:solidFill>
                  <a:srgbClr val="000000"/>
                </a:solidFill>
              </a:rPr>
              <a:t>A dokumentáció körüli teendők: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Jelenléti ív készítése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1600" smtClean="0">
                <a:solidFill>
                  <a:srgbClr val="000000"/>
                </a:solidFill>
              </a:rPr>
              <a:t>Fotó- és videókészítő kijelölése, felkérése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1007</TotalTime>
  <Words>1400</Words>
  <Application>Microsoft Office PowerPoint</Application>
  <PresentationFormat>Diavetítés a képernyőre (4:3 oldalarány)</PresentationFormat>
  <Paragraphs>332</Paragraphs>
  <Slides>31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Office-téma</vt:lpstr>
      <vt:lpstr>Rendezvényszervezés a könyvtárban</vt:lpstr>
      <vt:lpstr>Tartalom</vt:lpstr>
      <vt:lpstr>A könyvtári programok céljai</vt:lpstr>
      <vt:lpstr>A könyvtári programok alapkövei</vt:lpstr>
      <vt:lpstr>Rendezvénytípusok a könyvtárban</vt:lpstr>
      <vt:lpstr>A könyvtári rendezvényszervezés folyamata</vt:lpstr>
      <vt:lpstr>A könyvtári rendezvényszervezés folyamata</vt:lpstr>
      <vt:lpstr> A könyvtári rendezvények  szervezésének  folyamata </vt:lpstr>
      <vt:lpstr> A könyvtári rendezvények  szervezésének  folyamata </vt:lpstr>
      <vt:lpstr> A könyvtári rendezvények  szervezésének  folyamata </vt:lpstr>
      <vt:lpstr> A könyvtári rendezvények  szervezésének  folyamata </vt:lpstr>
      <vt:lpstr>Az elvárt kimenetel</vt:lpstr>
      <vt:lpstr>Könyvtári programokkal kapcsolatos jó gyakorlatok</vt:lpstr>
      <vt:lpstr>A kisgyermekeket megcélzó könyvtári programok</vt:lpstr>
      <vt:lpstr>A kisgyermekeket megcélzó könyvtári programok </vt:lpstr>
      <vt:lpstr>Papírszínház</vt:lpstr>
      <vt:lpstr>Az iskolás korosztályt megcélzó könyvtári programok</vt:lpstr>
      <vt:lpstr>Az iskolás korosztályt megcélzó könyvtári programok</vt:lpstr>
      <vt:lpstr>Olvass Macinak! (Bródy Sándor Könyvtár, Zenei és Idegen Nyelvi Gyűjtemény, Eger)</vt:lpstr>
      <vt:lpstr>A Nagy Könyves Beavatás (Bródy Sándor Könyvtár, Eger)</vt:lpstr>
      <vt:lpstr>A felnőtt korosztályt megcélzó könyvtári programok</vt:lpstr>
      <vt:lpstr>Könyvtári szabadulószoba (FSZEK Rákoskeresztúri Könyvtár, Budapest)</vt:lpstr>
      <vt:lpstr>Az idősebb korosztályt megcélzó könyvtári programok</vt:lpstr>
      <vt:lpstr>Hasznos honlapok az ötletmerítéshez</vt:lpstr>
      <vt:lpstr>A Könyvtári Intézet szolgáltatása:   Események az ország könyvtáraiban: program-előrejelző szolgáltatás</vt:lpstr>
      <vt:lpstr>Az „Országos könyvtári napok” honlapja</vt:lpstr>
      <vt:lpstr>Az „Internet Fiesta” honlapja</vt:lpstr>
      <vt:lpstr>A Könyvtári Intézet oldala</vt:lpstr>
      <vt:lpstr>Programming Librarian</vt:lpstr>
      <vt:lpstr>Egyéb ötletmerítő helyek, módok</vt:lpstr>
      <vt:lpstr>Köszönöm a megtisztelő figyelmet!</vt:lpstr>
    </vt:vector>
  </TitlesOfParts>
  <Company>xy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x</dc:creator>
  <cp:lastModifiedBy>Bognár Noémi Erika</cp:lastModifiedBy>
  <cp:revision>74</cp:revision>
  <dcterms:created xsi:type="dcterms:W3CDTF">2015-10-25T08:24:00Z</dcterms:created>
  <dcterms:modified xsi:type="dcterms:W3CDTF">2016-10-14T11:32:02Z</dcterms:modified>
</cp:coreProperties>
</file>