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84" r:id="rId4"/>
    <p:sldId id="305" r:id="rId5"/>
    <p:sldId id="306" r:id="rId6"/>
    <p:sldId id="307" r:id="rId7"/>
    <p:sldId id="308" r:id="rId8"/>
    <p:sldId id="288" r:id="rId9"/>
    <p:sldId id="309" r:id="rId10"/>
    <p:sldId id="311" r:id="rId11"/>
    <p:sldId id="310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4" r:id="rId23"/>
    <p:sldId id="267" r:id="rId2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706 BT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B2B2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226" autoAdjust="0"/>
    <p:restoredTop sz="94660"/>
  </p:normalViewPr>
  <p:slideViewPr>
    <p:cSldViewPr>
      <p:cViewPr varScale="1">
        <p:scale>
          <a:sx n="68" d="100"/>
          <a:sy n="68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C30BD-385E-473B-BA22-9453C664A9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0ED59-F490-43B8-A462-D47AE9006A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8237B-0CED-4EA3-A3AB-DFD27B1BE0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5FACD-7462-4E3B-A39D-E8FD2622D41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844AB-6B15-44E1-94DE-892534ADB54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5C834-F291-4F2B-BAA5-F4CCF2156D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8EB59-BE04-4086-9B41-C0C38C23D6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2315D-FD9A-45FB-957D-E438736D167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039F7-1703-47EA-AAC8-F41FAAB6A94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2EEF-D1A6-41C6-9839-5C1A6444538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16D08-1199-4A98-85AC-5871A5E3F3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968DA2D-910A-4EA0-A8B1-EA76819534C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F:\Zsofi_ZEG\gitar_Segment_0_WMV%20V8.wmv" TargetMode="Externa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 descr="JAMK_logo_uj_JAMVK_OK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052513"/>
            <a:ext cx="36496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9"/>
          <p:cNvSpPr txBox="1">
            <a:spLocks noChangeArrowheads="1"/>
          </p:cNvSpPr>
          <p:nvPr/>
        </p:nvSpPr>
        <p:spPr bwMode="auto">
          <a:xfrm>
            <a:off x="3779912" y="1628800"/>
            <a:ext cx="51125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CC00"/>
                </a:solidFill>
              </a:rPr>
              <a:t> Falunapok </a:t>
            </a:r>
          </a:p>
          <a:p>
            <a:pPr algn="ctr"/>
            <a:r>
              <a:rPr lang="hu-HU" sz="2800" b="1" dirty="0" smtClean="0">
                <a:solidFill>
                  <a:srgbClr val="00CC00"/>
                </a:solidFill>
              </a:rPr>
              <a:t>és virtuális küzdelem</a:t>
            </a:r>
            <a:endParaRPr lang="hu-HU" sz="2800" b="1" dirty="0">
              <a:solidFill>
                <a:srgbClr val="00CC00"/>
              </a:solidFill>
            </a:endParaRPr>
          </a:p>
        </p:txBody>
      </p:sp>
      <p:sp>
        <p:nvSpPr>
          <p:cNvPr id="18435" name="Text Box 10"/>
          <p:cNvSpPr txBox="1">
            <a:spLocks noChangeArrowheads="1"/>
          </p:cNvSpPr>
          <p:nvPr/>
        </p:nvSpPr>
        <p:spPr bwMode="auto">
          <a:xfrm>
            <a:off x="4272553" y="4143375"/>
            <a:ext cx="46057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 err="1" smtClean="0">
                <a:solidFill>
                  <a:srgbClr val="B2B2B2"/>
                </a:solidFill>
              </a:rPr>
              <a:t>Mikolasek</a:t>
            </a:r>
            <a:r>
              <a:rPr lang="hu-HU" sz="2000" dirty="0" smtClean="0">
                <a:solidFill>
                  <a:srgbClr val="B2B2B2"/>
                </a:solidFill>
              </a:rPr>
              <a:t> Zsófia</a:t>
            </a:r>
          </a:p>
          <a:p>
            <a:pPr algn="ctr"/>
            <a:r>
              <a:rPr lang="hu-HU" dirty="0" smtClean="0">
                <a:solidFill>
                  <a:srgbClr val="B2B2B2"/>
                </a:solidFill>
              </a:rPr>
              <a:t>József </a:t>
            </a:r>
            <a:r>
              <a:rPr lang="hu-HU" dirty="0">
                <a:solidFill>
                  <a:srgbClr val="B2B2B2"/>
                </a:solidFill>
              </a:rPr>
              <a:t>Attila Megyei és Városi Könyvtár</a:t>
            </a:r>
          </a:p>
          <a:p>
            <a:pPr algn="ctr"/>
            <a:r>
              <a:rPr lang="hu-HU" dirty="0">
                <a:solidFill>
                  <a:srgbClr val="B2B2B2"/>
                </a:solidFill>
              </a:rPr>
              <a:t>Tatabánya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4429125" y="5286375"/>
            <a:ext cx="4429125" cy="762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Arial" charset="0"/>
            </a:endParaRPr>
          </a:p>
        </p:txBody>
      </p:sp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4500563" y="5429250"/>
            <a:ext cx="4143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dirty="0" smtClean="0">
                <a:solidFill>
                  <a:srgbClr val="B2B2B2"/>
                </a:solidFill>
                <a:latin typeface="Mongolian Baiti" pitchFamily="66" charset="0"/>
              </a:rPr>
              <a:t>KSZR Műhelynapok, Zalaegerszeg – 2015. november 11.</a:t>
            </a:r>
            <a:endParaRPr lang="hu-HU" dirty="0">
              <a:solidFill>
                <a:srgbClr val="B2B2B2"/>
              </a:solidFill>
              <a:latin typeface="Mongolian Bait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sz="4400" dirty="0" smtClean="0">
                <a:solidFill>
                  <a:srgbClr val="00CC00"/>
                </a:solidFill>
              </a:rPr>
              <a:t>Digitális kompetencia</a:t>
            </a:r>
          </a:p>
          <a:p>
            <a:pPr algn="ctr"/>
            <a:r>
              <a:rPr lang="hu-HU" sz="4400" dirty="0" smtClean="0">
                <a:solidFill>
                  <a:srgbClr val="00CC00"/>
                </a:solidFill>
              </a:rPr>
              <a:t>Helyi érték</a:t>
            </a:r>
          </a:p>
          <a:p>
            <a:pPr algn="ctr"/>
            <a:r>
              <a:rPr lang="hu-HU" sz="4400" dirty="0" smtClean="0">
                <a:solidFill>
                  <a:srgbClr val="00CC00"/>
                </a:solidFill>
              </a:rPr>
              <a:t>Közösségépítés</a:t>
            </a:r>
            <a:endParaRPr lang="hu-HU" sz="4400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/>
          <a:lstStyle/>
          <a:p>
            <a:r>
              <a:rPr lang="hu-HU" dirty="0" smtClean="0">
                <a:solidFill>
                  <a:srgbClr val="00CC00"/>
                </a:solidFill>
              </a:rPr>
              <a:t>Az ötlet megszületése és a lebonyolítás</a:t>
            </a:r>
            <a:endParaRPr lang="hu-HU" dirty="0">
              <a:solidFill>
                <a:srgbClr val="00CC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400800" cy="936104"/>
          </a:xfrm>
        </p:spPr>
        <p:txBody>
          <a:bodyPr/>
          <a:lstStyle/>
          <a:p>
            <a:r>
              <a:rPr lang="hu-HU" sz="4800" dirty="0" smtClean="0">
                <a:solidFill>
                  <a:srgbClr val="00CC00"/>
                </a:solidFill>
              </a:rPr>
              <a:t>1 év</a:t>
            </a:r>
            <a:endParaRPr lang="hu-HU" sz="4800" dirty="0">
              <a:solidFill>
                <a:srgbClr val="00CC00"/>
              </a:solidFill>
            </a:endParaRPr>
          </a:p>
        </p:txBody>
      </p:sp>
      <p:grpSp>
        <p:nvGrpSpPr>
          <p:cNvPr id="4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5" name="Ellipszis 4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6" name="Picture 4" descr="KEMguru_logo_v2_nagy_t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!_Zsofi_ZEG\#kszr_vetelkedo#\IMG_6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148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!_Zsofi_ZEG\#kszr_vetelkedo#\IMG_6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3462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!_Zsofi_ZEG\#kszr_vetelkedo#\IMG_6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148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!_Zsofi_ZEG\#kszr_vetelkedo#\IMG_6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!_Zsofi_ZEG\#kszr_vetelkedo#\IMG_6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0586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!_Zsofi_ZEG\#kszr_vetelkedo#\IMG_6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42852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!_Zsofi_ZEG\#kszr_vetelkedo#\IMG_6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!_Zsofi_ZEG\#kszr_vetelkedo#\IMG_6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7589"/>
            <a:ext cx="9144000" cy="5536121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zis 15"/>
          <p:cNvSpPr/>
          <p:nvPr/>
        </p:nvSpPr>
        <p:spPr>
          <a:xfrm>
            <a:off x="1357290" y="142852"/>
            <a:ext cx="6500837" cy="6500837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5" name="Picture 4" descr="KEMguru_logo_v2_nagy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8448" y="504010"/>
            <a:ext cx="5746419" cy="58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!_Zsofi_ZEG\#kszr_vetelkedo#\IMG_6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0586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!_Zsofi_ZEG\#kszr_vetelkedo#\IMG_6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24"/>
            <a:ext cx="9144000" cy="6096000"/>
          </a:xfrm>
          <a:prstGeom prst="rect">
            <a:avLst/>
          </a:prstGeom>
          <a:noFill/>
        </p:spPr>
      </p:pic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gitar_Segment_0_WMV V8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15270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JAMK_logo_uj_JAMVK_OK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142852"/>
            <a:ext cx="2143112" cy="261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428596" y="2996952"/>
            <a:ext cx="857157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hu-HU" sz="5400" b="1" dirty="0" smtClean="0">
              <a:solidFill>
                <a:srgbClr val="00CC00"/>
              </a:solidFill>
              <a:latin typeface="Myriad Pro Light" pitchFamily="34" charset="0"/>
            </a:endParaRPr>
          </a:p>
          <a:p>
            <a:r>
              <a:rPr lang="hu-HU" sz="5400" b="1" dirty="0" smtClean="0">
                <a:solidFill>
                  <a:srgbClr val="00CC00"/>
                </a:solidFill>
                <a:latin typeface="Myriad Pro Light" pitchFamily="34" charset="0"/>
              </a:rPr>
              <a:t>Köszönöm</a:t>
            </a:r>
            <a:r>
              <a:rPr lang="hu-HU" sz="5400" b="1" dirty="0" smtClean="0">
                <a:solidFill>
                  <a:srgbClr val="B2B2B2"/>
                </a:solidFill>
                <a:latin typeface="Myriad Pro Light" pitchFamily="34" charset="0"/>
              </a:rPr>
              <a:t> </a:t>
            </a:r>
            <a:r>
              <a:rPr lang="hu-HU" sz="5400" b="1" dirty="0">
                <a:solidFill>
                  <a:srgbClr val="00CC00"/>
                </a:solidFill>
                <a:latin typeface="Myriad Pro Light" pitchFamily="34" charset="0"/>
              </a:rPr>
              <a:t>a figyelmüket!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4000496" y="2795582"/>
            <a:ext cx="1133484" cy="1133484"/>
            <a:chOff x="1357290" y="142852"/>
            <a:chExt cx="6500837" cy="6500837"/>
          </a:xfrm>
        </p:grpSpPr>
        <p:sp>
          <p:nvSpPr>
            <p:cNvPr id="9" name="Ellipszis 8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10" name="Picture 4" descr="KEMguru_logo_v2_nagy_t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8446" y="504008"/>
              <a:ext cx="5746420" cy="5834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Csoportba foglalás 3"/>
          <p:cNvGrpSpPr/>
          <p:nvPr/>
        </p:nvGrpSpPr>
        <p:grpSpPr>
          <a:xfrm>
            <a:off x="1357290" y="142852"/>
            <a:ext cx="6500837" cy="6500837"/>
            <a:chOff x="1357290" y="142852"/>
            <a:chExt cx="6500837" cy="6500837"/>
          </a:xfrm>
        </p:grpSpPr>
        <p:sp>
          <p:nvSpPr>
            <p:cNvPr id="16" name="Ellipszis 1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15" name="Picture 4" descr="KEMguru_logo_v2_nagy_t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42465 -0.3893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" y="-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CC00"/>
                </a:solidFill>
              </a:rPr>
              <a:t>Miért?</a:t>
            </a:r>
            <a:endParaRPr lang="hu-HU" dirty="0">
              <a:solidFill>
                <a:srgbClr val="00CC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4864"/>
          </a:xfrm>
        </p:spPr>
        <p:txBody>
          <a:bodyPr/>
          <a:lstStyle/>
          <a:p>
            <a:pPr algn="ctr"/>
            <a:endParaRPr lang="hu-HU" sz="4800" dirty="0" smtClean="0">
              <a:solidFill>
                <a:srgbClr val="00CC00"/>
              </a:solidFill>
            </a:endParaRPr>
          </a:p>
          <a:p>
            <a:pPr algn="ctr"/>
            <a:r>
              <a:rPr lang="hu-HU" sz="4800" dirty="0" smtClean="0">
                <a:solidFill>
                  <a:srgbClr val="00CC00"/>
                </a:solidFill>
              </a:rPr>
              <a:t>Falunapi megkeresések</a:t>
            </a:r>
          </a:p>
        </p:txBody>
      </p:sp>
      <p:sp>
        <p:nvSpPr>
          <p:cNvPr id="4" name="Tartalom helye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48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48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Az ismeretlenség homálya</a:t>
            </a:r>
          </a:p>
        </p:txBody>
      </p:sp>
      <p:sp>
        <p:nvSpPr>
          <p:cNvPr id="5" name="Tartalom helye 2"/>
          <p:cNvSpPr txBox="1">
            <a:spLocks/>
          </p:cNvSpPr>
          <p:nvPr/>
        </p:nvSpPr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48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48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48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trendi könyvtáros</a:t>
            </a:r>
            <a:endParaRPr kumimoji="0" lang="hu-HU" sz="48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7" name="Ellipszis 6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8" name="Picture 4" descr="KEMguru_logo_v2_nagy_t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1" build="allAtOnce"/>
      <p:bldP spid="5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CC00"/>
                </a:solidFill>
              </a:rPr>
              <a:t>Mit nyújtottunk?</a:t>
            </a:r>
            <a:endParaRPr lang="hu-HU" dirty="0">
              <a:solidFill>
                <a:srgbClr val="00CC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dirty="0" err="1" smtClean="0">
                <a:solidFill>
                  <a:srgbClr val="00CC00"/>
                </a:solidFill>
              </a:rPr>
              <a:t>Kézműveskedés</a:t>
            </a:r>
            <a:endParaRPr lang="hu-HU" dirty="0" smtClean="0">
              <a:solidFill>
                <a:srgbClr val="00CC00"/>
              </a:solidFill>
            </a:endParaRPr>
          </a:p>
          <a:p>
            <a:pPr algn="ctr"/>
            <a:r>
              <a:rPr lang="hu-HU" dirty="0" smtClean="0">
                <a:solidFill>
                  <a:srgbClr val="00CC00"/>
                </a:solidFill>
              </a:rPr>
              <a:t>Fejlesztő játékok</a:t>
            </a:r>
          </a:p>
          <a:p>
            <a:pPr algn="ctr"/>
            <a:r>
              <a:rPr lang="hu-HU" dirty="0" smtClean="0">
                <a:solidFill>
                  <a:srgbClr val="00CC00"/>
                </a:solidFill>
              </a:rPr>
              <a:t>Meseolvasás</a:t>
            </a:r>
          </a:p>
          <a:p>
            <a:pPr algn="ctr"/>
            <a:r>
              <a:rPr lang="hu-HU" dirty="0" smtClean="0">
                <a:solidFill>
                  <a:srgbClr val="00CC00"/>
                </a:solidFill>
              </a:rPr>
              <a:t>Könyvkuckó</a:t>
            </a:r>
          </a:p>
          <a:p>
            <a:pPr algn="ctr"/>
            <a:r>
              <a:rPr lang="hu-HU" dirty="0" smtClean="0">
                <a:solidFill>
                  <a:srgbClr val="00CC00"/>
                </a:solidFill>
              </a:rPr>
              <a:t>Ajándékok</a:t>
            </a:r>
          </a:p>
          <a:p>
            <a:pPr algn="ctr"/>
            <a:r>
              <a:rPr lang="hu-HU" dirty="0" smtClean="0">
                <a:solidFill>
                  <a:srgbClr val="00CC00"/>
                </a:solidFill>
              </a:rPr>
              <a:t>Beiratkozás</a:t>
            </a:r>
          </a:p>
        </p:txBody>
      </p:sp>
      <p:grpSp>
        <p:nvGrpSpPr>
          <p:cNvPr id="4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5" name="Ellipszis 4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6" name="Picture 4" descr="KEMguru_logo_v2_nagy_t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CC00"/>
                </a:solidFill>
              </a:rPr>
              <a:t>Számok</a:t>
            </a:r>
            <a:endParaRPr lang="hu-HU" dirty="0">
              <a:solidFill>
                <a:srgbClr val="00CC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sz="5400" dirty="0" smtClean="0">
                <a:solidFill>
                  <a:srgbClr val="00CC00"/>
                </a:solidFill>
              </a:rPr>
              <a:t>19 település</a:t>
            </a:r>
          </a:p>
          <a:p>
            <a:pPr algn="ctr"/>
            <a:r>
              <a:rPr lang="hu-HU" sz="5400" dirty="0" smtClean="0">
                <a:solidFill>
                  <a:srgbClr val="00CC00"/>
                </a:solidFill>
              </a:rPr>
              <a:t>4 kolléga</a:t>
            </a:r>
          </a:p>
          <a:p>
            <a:pPr algn="ctr"/>
            <a:r>
              <a:rPr lang="hu-HU" sz="5400" dirty="0" smtClean="0">
                <a:solidFill>
                  <a:srgbClr val="00CC00"/>
                </a:solidFill>
              </a:rPr>
              <a:t>Június 6-szeptember 26.</a:t>
            </a:r>
          </a:p>
          <a:p>
            <a:pPr>
              <a:buNone/>
            </a:pPr>
            <a:endParaRPr lang="hu-HU" dirty="0"/>
          </a:p>
        </p:txBody>
      </p:sp>
      <p:grpSp>
        <p:nvGrpSpPr>
          <p:cNvPr id="4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5" name="Ellipszis 4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6" name="Picture 4" descr="KEMguru_logo_v2_nagy_t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CC00"/>
                </a:solidFill>
              </a:rPr>
              <a:t>Mit értünk el?</a:t>
            </a:r>
            <a:endParaRPr lang="hu-HU" dirty="0">
              <a:solidFill>
                <a:srgbClr val="00CC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r>
              <a:rPr lang="hu-HU" dirty="0" smtClean="0">
                <a:solidFill>
                  <a:srgbClr val="00CC00"/>
                </a:solidFill>
              </a:rPr>
              <a:t>Több ezer közvetlenül megszólított potenciális könyvtárhasználó</a:t>
            </a:r>
          </a:p>
          <a:p>
            <a:endParaRPr lang="hu-HU" dirty="0">
              <a:solidFill>
                <a:srgbClr val="00CC00"/>
              </a:solidFill>
            </a:endParaRPr>
          </a:p>
        </p:txBody>
      </p:sp>
      <p:grpSp>
        <p:nvGrpSpPr>
          <p:cNvPr id="4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5" name="Ellipszis 4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6" name="Picture 4" descr="KEMguru_logo_v2_nagy_t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artalom helye 2"/>
          <p:cNvSpPr txBox="1">
            <a:spLocks/>
          </p:cNvSpPr>
          <p:nvPr/>
        </p:nvSpPr>
        <p:spPr bwMode="auto">
          <a:xfrm>
            <a:off x="457200" y="1600201"/>
            <a:ext cx="8229600" cy="28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hu-HU" sz="3200" kern="0" dirty="0" smtClean="0">
              <a:solidFill>
                <a:srgbClr val="00CC0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könyvtár és a könyvtáros kép megváltozása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u-HU" sz="32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artalom helye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hu-HU" sz="3200" kern="0" dirty="0" smtClean="0">
              <a:solidFill>
                <a:srgbClr val="00CC0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hu-HU" sz="3200" kern="0" dirty="0" smtClean="0">
              <a:solidFill>
                <a:srgbClr val="00CC0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Személyes kapcsolatok erősödése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u-HU" sz="32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artalom helye 2"/>
          <p:cNvSpPr txBox="1">
            <a:spLocks/>
          </p:cNvSpPr>
          <p:nvPr/>
        </p:nvSpPr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hu-HU" sz="3200" kern="0" dirty="0" smtClean="0">
              <a:solidFill>
                <a:srgbClr val="00CC0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hu-HU" sz="3200" kern="0" dirty="0" smtClean="0">
              <a:solidFill>
                <a:srgbClr val="00CC0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3200" b="0" i="0" u="none" strike="noStrike" kern="0" cap="none" spc="0" normalizeH="0" baseline="0" noProof="0" dirty="0" smtClean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Helyszínen 34, utólag 112 fő új beiratkozó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32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6" name="Ellipszis 5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7" name="Picture 4" descr="KEMguru_logo_v2_nagy_t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7551"/>
            <a:ext cx="9144000" cy="518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440159"/>
          </a:xfrm>
        </p:spPr>
        <p:txBody>
          <a:bodyPr/>
          <a:lstStyle/>
          <a:p>
            <a:r>
              <a:rPr lang="hu-HU" dirty="0" smtClean="0">
                <a:solidFill>
                  <a:srgbClr val="00CC00"/>
                </a:solidFill>
              </a:rPr>
              <a:t>Virtuális küzdelem</a:t>
            </a:r>
            <a:endParaRPr lang="hu-HU" dirty="0">
              <a:solidFill>
                <a:srgbClr val="00CC00"/>
              </a:solidFill>
            </a:endParaRPr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CC00"/>
                </a:solidFill>
              </a:rPr>
              <a:t>Adatok</a:t>
            </a:r>
            <a:endParaRPr lang="hu-HU" dirty="0">
              <a:solidFill>
                <a:srgbClr val="00CC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sz="4400" dirty="0" smtClean="0">
                <a:solidFill>
                  <a:srgbClr val="00CC00"/>
                </a:solidFill>
              </a:rPr>
              <a:t>6 település: Bajna, Dunaalmás, Szomor, Vértesszőlős, Héreg, Tarján</a:t>
            </a:r>
          </a:p>
          <a:p>
            <a:pPr algn="ctr"/>
            <a:r>
              <a:rPr lang="hu-HU" sz="4400" dirty="0" smtClean="0">
                <a:solidFill>
                  <a:srgbClr val="00CC00"/>
                </a:solidFill>
              </a:rPr>
              <a:t>532 km</a:t>
            </a:r>
          </a:p>
          <a:p>
            <a:pPr algn="ctr"/>
            <a:r>
              <a:rPr lang="hu-HU" sz="4400" dirty="0" smtClean="0">
                <a:solidFill>
                  <a:srgbClr val="00CC00"/>
                </a:solidFill>
              </a:rPr>
              <a:t>4 nap</a:t>
            </a:r>
            <a:endParaRPr lang="hu-HU" sz="4400" dirty="0">
              <a:solidFill>
                <a:srgbClr val="00CC00"/>
              </a:solidFill>
            </a:endParaRPr>
          </a:p>
        </p:txBody>
      </p:sp>
      <p:grpSp>
        <p:nvGrpSpPr>
          <p:cNvPr id="4" name="Csoportba foglalás 4"/>
          <p:cNvGrpSpPr/>
          <p:nvPr/>
        </p:nvGrpSpPr>
        <p:grpSpPr>
          <a:xfrm>
            <a:off x="152368" y="152376"/>
            <a:ext cx="1133484" cy="1133484"/>
            <a:chOff x="1357290" y="142852"/>
            <a:chExt cx="6500837" cy="6500837"/>
          </a:xfrm>
        </p:grpSpPr>
        <p:sp>
          <p:nvSpPr>
            <p:cNvPr id="5" name="Ellipszis 4"/>
            <p:cNvSpPr/>
            <p:nvPr/>
          </p:nvSpPr>
          <p:spPr>
            <a:xfrm>
              <a:off x="1357290" y="142852"/>
              <a:ext cx="6500837" cy="6500837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pic>
          <p:nvPicPr>
            <p:cNvPr id="6" name="Picture 4" descr="KEMguru_logo_v2_nagy_t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8448" y="504010"/>
              <a:ext cx="5746419" cy="5834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119</Words>
  <Application>Microsoft Office PowerPoint</Application>
  <PresentationFormat>Diavetítés a képernyőre (4:3 oldalarány)</PresentationFormat>
  <Paragraphs>55</Paragraphs>
  <Slides>23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Alapértelmezett terv</vt:lpstr>
      <vt:lpstr>1. dia</vt:lpstr>
      <vt:lpstr>2. dia</vt:lpstr>
      <vt:lpstr>3. dia</vt:lpstr>
      <vt:lpstr>Miért?</vt:lpstr>
      <vt:lpstr>Mit nyújtottunk?</vt:lpstr>
      <vt:lpstr>Számok</vt:lpstr>
      <vt:lpstr>Mit értünk el?</vt:lpstr>
      <vt:lpstr>Virtuális küzdelem</vt:lpstr>
      <vt:lpstr>Adatok</vt:lpstr>
      <vt:lpstr>10. dia</vt:lpstr>
      <vt:lpstr>Az ötlet megszületése és a lebonyolítás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.</dc:creator>
  <cp:lastModifiedBy>KSZR-DFMVK</cp:lastModifiedBy>
  <cp:revision>115</cp:revision>
  <dcterms:created xsi:type="dcterms:W3CDTF">2014-07-16T15:45:37Z</dcterms:created>
  <dcterms:modified xsi:type="dcterms:W3CDTF">2015-11-11T15:56:33Z</dcterms:modified>
</cp:coreProperties>
</file>